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70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D940F-7907-40F2-B074-D27B170B018E}" type="datetimeFigureOut">
              <a:rPr lang="pl-PL" smtClean="0"/>
              <a:pPr/>
              <a:t>10.03.2021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9B74-5832-4539-9FA0-6B6428CCF40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26" name="AutoShape 2" descr="Niemcy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Niemcy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Niemcy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10" name="pole tekstowe 9"/>
          <p:cNvSpPr txBox="1"/>
          <p:nvPr/>
        </p:nvSpPr>
        <p:spPr>
          <a:xfrm>
            <a:off x="928662" y="200024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Znane postacie krajów</a:t>
            </a:r>
          </a:p>
          <a:p>
            <a:pPr algn="ctr"/>
            <a:r>
              <a:rPr lang="pl-PL" sz="3600" smtClean="0">
                <a:solidFill>
                  <a:schemeClr val="bg1"/>
                </a:solidFill>
              </a:rPr>
              <a:t>niemieckojęzycznych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85786" y="785794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Adolf Hitler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1428736"/>
            <a:ext cx="47148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Adolf Hitler to postać znana nam wszystkim za swoje zbrodnie wojenne czy chociażby przez bycie twórcą </a:t>
            </a:r>
            <a:r>
              <a:rPr lang="pl-PL" sz="2800" dirty="0" smtClean="0">
                <a:solidFill>
                  <a:schemeClr val="bg1"/>
                </a:solidFill>
              </a:rPr>
              <a:t>„</a:t>
            </a:r>
            <a:r>
              <a:rPr lang="pl-PL" sz="2800" dirty="0" err="1" smtClean="0">
                <a:solidFill>
                  <a:schemeClr val="bg1"/>
                </a:solidFill>
              </a:rPr>
              <a:t>M</a:t>
            </a:r>
            <a:r>
              <a:rPr lang="pl-PL" sz="2800" dirty="0" err="1" smtClean="0">
                <a:solidFill>
                  <a:schemeClr val="bg1"/>
                </a:solidFill>
              </a:rPr>
              <a:t>ein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dirty="0" err="1" smtClean="0">
                <a:solidFill>
                  <a:schemeClr val="bg1"/>
                </a:solidFill>
              </a:rPr>
              <a:t>K</a:t>
            </a:r>
            <a:r>
              <a:rPr lang="pl-PL" sz="2800" dirty="0" err="1" smtClean="0">
                <a:solidFill>
                  <a:schemeClr val="bg1"/>
                </a:solidFill>
              </a:rPr>
              <a:t>ampf</a:t>
            </a:r>
            <a:r>
              <a:rPr lang="pl-PL" sz="2800" dirty="0" smtClean="0">
                <a:solidFill>
                  <a:schemeClr val="bg1"/>
                </a:solidFill>
              </a:rPr>
              <a:t>”.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Był niemieckim politykiem pochodzenia austriackiego. Do śmierci był twórcą i dyktatorem III Rzeszy.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24578" name="AutoShape 2" descr="Ten człowiek sterował Hitlerem. Używał do tego medycyny - FocusNau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Adolf Hitler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2" name="AutoShape 6" descr="Świdnica 1929. Bojówkarze Hitlera zaatakowali wiec socjaldemokratów. Ich  proces był kpiną z pr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4" name="Picture 8" descr="Adolf Hitler (1889-1945) | CiekawostkiHistoryczne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2500282"/>
            <a:ext cx="4357718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000100" y="1000108"/>
            <a:ext cx="356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Papież Benedykt XVI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28674" name="AutoShape 2" descr="Papież Benedykt XVI nie chce swojego nazwiska na książce o celiba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6" name="AutoShape 4" descr="Benedykt XVI najstarszym papieżem w historii - Wiadomoś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78" name="Picture 6" descr="Mocne słowa Benedykta XVI. &quot;Małżeństwa homoseksualne i aborcja to znaki  Antychrysta&quot; - RMF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4143372" cy="3011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pole tekstowe 8"/>
          <p:cNvSpPr txBox="1"/>
          <p:nvPr/>
        </p:nvSpPr>
        <p:spPr>
          <a:xfrm>
            <a:off x="857224" y="2000240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Joseph </a:t>
            </a:r>
            <a:r>
              <a:rPr lang="pl-PL" sz="2800" dirty="0" err="1">
                <a:solidFill>
                  <a:schemeClr val="bg1"/>
                </a:solidFill>
              </a:rPr>
              <a:t>Aloisius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Ratzinger był niemieckim duchownym rzymskokatolickim. Jest emerytowanym </a:t>
            </a:r>
            <a:r>
              <a:rPr lang="pl-PL" sz="2800" dirty="0" smtClean="0">
                <a:solidFill>
                  <a:schemeClr val="bg1"/>
                </a:solidFill>
              </a:rPr>
              <a:t>papieżem, </a:t>
            </a:r>
            <a:r>
              <a:rPr lang="pl-PL" sz="2800" dirty="0" smtClean="0">
                <a:solidFill>
                  <a:schemeClr val="bg1"/>
                </a:solidFill>
              </a:rPr>
              <a:t>który sam zrzekł się swojego tytułu.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1472" y="642918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Albert </a:t>
            </a:r>
            <a:r>
              <a:rPr lang="pl-PL" sz="3200" dirty="0" smtClean="0">
                <a:solidFill>
                  <a:schemeClr val="bg1"/>
                </a:solidFill>
              </a:rPr>
              <a:t>Einstein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3316" name="AutoShape 4" descr="11 tajemnic i mało znanych faktów o życiu i śmierci Alberta Eins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8" name="AutoShape 6" descr="11 tajemnic i mało znanych faktów o życiu i śmierci Alberta Eins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0" name="AutoShape 8" descr="11 tajemnic i mało znanych faktów o życiu i śmierci Alberta Eins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2" name="AutoShape 10" descr="11 tajemnic i mało znanych faktów o życiu i śmierci Alberta Eins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4" name="AutoShape 12" descr="11 tajemnic i mało znanych faktów o życiu i śmierci Alberta Eins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6" name="AutoShape 14" descr="11 tajemnic i mało znanych faktów o życiu i śmierci Alberta Einste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28" name="Picture 16" descr="Albert Einstein – plagiator - „Nexus” – pismo ludzi o otwartych umysł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848100" cy="4876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714348" y="2285992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Niemiecki fizyk teoretyczny i laureat </a:t>
            </a:r>
            <a:r>
              <a:rPr lang="pl-PL" sz="2400" dirty="0">
                <a:solidFill>
                  <a:schemeClr val="bg1"/>
                </a:solidFill>
              </a:rPr>
              <a:t>N</a:t>
            </a:r>
            <a:r>
              <a:rPr lang="pl-PL" sz="2400" dirty="0" smtClean="0">
                <a:solidFill>
                  <a:schemeClr val="bg1"/>
                </a:solidFill>
              </a:rPr>
              <a:t>agrody Nobla. Jest twórcą </a:t>
            </a:r>
            <a:r>
              <a:rPr lang="pl-PL" sz="2400" dirty="0">
                <a:solidFill>
                  <a:schemeClr val="bg1"/>
                </a:solidFill>
              </a:rPr>
              <a:t>szczególnej teorii względności i autor wynikającej z niej równoważności masy i energii, sformułowanej słynnym wzorem E = </a:t>
            </a:r>
            <a:r>
              <a:rPr lang="pl-PL" sz="2400" dirty="0" err="1">
                <a:solidFill>
                  <a:schemeClr val="bg1"/>
                </a:solidFill>
              </a:rPr>
              <a:t>mc²</a:t>
            </a:r>
            <a:r>
              <a:rPr lang="pl-PL" sz="2400" dirty="0">
                <a:solidFill>
                  <a:schemeClr val="bg1"/>
                </a:solidFill>
              </a:rPr>
              <a:t>.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928662" y="1000108"/>
            <a:ext cx="2069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Fritz </a:t>
            </a:r>
            <a:r>
              <a:rPr lang="pl-PL" sz="3200" dirty="0" err="1" smtClean="0">
                <a:solidFill>
                  <a:schemeClr val="bg1"/>
                </a:solidFill>
              </a:rPr>
              <a:t>Honka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Fritz Honka | Crime + Investig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611159" cy="4429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285721" y="2143116"/>
            <a:ext cx="45005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Nazywany „Rozpruwaczem z Hamburga”.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Brutalnie zamordował cztery kobiety, których ciała przechowywał we własnym mieszkaniu.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928662" y="1071546"/>
            <a:ext cx="3982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Johann Sebastian </a:t>
            </a:r>
            <a:r>
              <a:rPr lang="pl-PL" sz="3200" dirty="0" smtClean="0">
                <a:solidFill>
                  <a:schemeClr val="bg1"/>
                </a:solidFill>
              </a:rPr>
              <a:t>Bach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11268" name="AutoShape 4" descr="Ilustra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0" name="AutoShape 6" descr="Johann Sebastian Bach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2" name="AutoShape 8" descr="Johann Sebastian Bach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4" name="Picture 10" descr="Johann Sebastian Bach w 330. rocznicę urodz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4876800" cy="3248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714348" y="2214554"/>
            <a:ext cx="3071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Johann </a:t>
            </a:r>
            <a:r>
              <a:rPr lang="pl-PL" sz="2800" dirty="0">
                <a:solidFill>
                  <a:schemeClr val="bg1"/>
                </a:solidFill>
              </a:rPr>
              <a:t>Sebastian Bach </a:t>
            </a:r>
            <a:r>
              <a:rPr lang="pl-PL" sz="2800" dirty="0" smtClean="0">
                <a:solidFill>
                  <a:schemeClr val="bg1"/>
                </a:solidFill>
              </a:rPr>
              <a:t>to </a:t>
            </a:r>
            <a:r>
              <a:rPr lang="pl-PL" sz="2800" dirty="0">
                <a:solidFill>
                  <a:schemeClr val="bg1"/>
                </a:solidFill>
              </a:rPr>
              <a:t>kompozytor i </a:t>
            </a:r>
            <a:r>
              <a:rPr lang="pl-PL" sz="2800" dirty="0" smtClean="0">
                <a:solidFill>
                  <a:schemeClr val="bg1"/>
                </a:solidFill>
              </a:rPr>
              <a:t>organista. Tworzył w epoce </a:t>
            </a:r>
            <a:r>
              <a:rPr lang="pl-PL" sz="2800" dirty="0">
                <a:solidFill>
                  <a:schemeClr val="bg1"/>
                </a:solidFill>
              </a:rPr>
              <a:t>baroku, </a:t>
            </a:r>
            <a:r>
              <a:rPr lang="pl-PL" sz="2800" dirty="0" smtClean="0">
                <a:solidFill>
                  <a:schemeClr val="bg1"/>
                </a:solidFill>
              </a:rPr>
              <a:t> był jeden </a:t>
            </a:r>
            <a:r>
              <a:rPr lang="pl-PL" sz="2800" dirty="0">
                <a:solidFill>
                  <a:schemeClr val="bg1"/>
                </a:solidFill>
              </a:rPr>
              <a:t>z najwybitniejszych artystów w dziejach </a:t>
            </a:r>
            <a:r>
              <a:rPr lang="pl-PL" sz="2800" dirty="0" smtClean="0">
                <a:solidFill>
                  <a:schemeClr val="bg1"/>
                </a:solidFill>
              </a:rPr>
              <a:t>muzyki</a:t>
            </a:r>
            <a:r>
              <a:rPr lang="pl-PL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bleaching my eyebrows, don't tell my mum pls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9" y="0"/>
            <a:ext cx="4952991" cy="2786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571472" y="928670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 smtClean="0">
                <a:solidFill>
                  <a:schemeClr val="bg1"/>
                </a:solidFill>
              </a:rPr>
              <a:t>Naomi</a:t>
            </a:r>
            <a:r>
              <a:rPr lang="pl-PL" sz="3200" dirty="0" smtClean="0">
                <a:solidFill>
                  <a:schemeClr val="bg1"/>
                </a:solidFill>
              </a:rPr>
              <a:t> Jon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2285992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Jest niemiecką </a:t>
            </a:r>
            <a:r>
              <a:rPr lang="pl-PL" sz="2800" dirty="0" err="1" smtClean="0">
                <a:solidFill>
                  <a:schemeClr val="bg1"/>
                </a:solidFill>
              </a:rPr>
              <a:t>youtuberką</a:t>
            </a:r>
            <a:r>
              <a:rPr lang="pl-PL" sz="2800" dirty="0" smtClean="0">
                <a:solidFill>
                  <a:schemeClr val="bg1"/>
                </a:solidFill>
              </a:rPr>
              <a:t> i </a:t>
            </a:r>
            <a:r>
              <a:rPr lang="pl-PL" sz="2800" dirty="0" err="1" smtClean="0">
                <a:solidFill>
                  <a:schemeClr val="bg1"/>
                </a:solidFill>
              </a:rPr>
              <a:t>influenserką</a:t>
            </a:r>
            <a:r>
              <a:rPr lang="pl-PL" sz="2800" dirty="0" smtClean="0">
                <a:solidFill>
                  <a:schemeClr val="bg1"/>
                </a:solidFill>
              </a:rPr>
              <a:t> która nagrywa filmy o śmiesznej tematyce. Często dodaje do swoich filmów niemieckie wstawki.(w większości filmy są po angielsku)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10246" name="Picture 6" descr="Naomi Jon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928910"/>
            <a:ext cx="3929090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data:image/jpeg;base64,/9j/4AAQSkZJRgABAQAAAQABAAD/2wCEAAkGBwgHBgkIBwgKCgkLDRYPDQwMDRsUFRAWIB0iIiAdHx8kKDQsJCYxJx8fLT0tMTU3Ojo6Iys/RD84QzQ5OjcBCgoKDQwNGg8PGjclHyU3Nzc3Nzc3Nzc3Nzc3Nzc3Nzc3Nzc3Nzc3Nzc3Nzc3Nzc3Nzc3Nzc3Nzc3Nzc3Nzc3N//AABEIAKAAbgMBIgACEQEDEQH/xAAbAAACAwEBAQAAAAAAAAAAAAAEBQIDBgEAB//EADsQAAIABQIDBgQDBgYDAAAAAAECAAMEESESMQVBUQYTIjJhcYGRofAUseEVIzRC0fEkUmJywuIzosH/xAAZAQACAwEAAAAAAAAAAAAAAAAABAECAwX/xAAiEQACAgIDAAIDAQAAAAAAAAAAAQIRAyEEEjETQQUUYVH/2gAMAwEAAhEDEQA/AGRiJiRjhhMYKzEDE2iEAETEYtWW7myKSfSJmlZV1Mwt6H+8Vc0vSyi2Rk7fCE3Fv4k+0MkraVJ/cd8pfa14X8Vlk1BYC4IiVJMhxaFEyKHi+cpB2Igd4tZU0PBP4SX7Q+lDEIuCfwkv2h9JhOb2Mx8CpC2vF6gDEVSN4uAF4hMlioiIsInHCIcFioxbT07TGGD4th1++sDT56SZio2Sc29Ii3E2c91IbSZmHcbkdB8IyyT+ka44XthtRVSaZWlygHK+ZwPAp9P8x9dh1G0ZjidRUVjk63Eo7BT5/jzHrgenOHrUazdEtgO7AsE/zfLkPqfp1qAIGmFdTW8I+kYWMKJjZ8oyvFcuychfJhtRNOmKsxjpBFr6T9YYUnCe/qFFgyL5jyJ9IdU3DEl+B08BFjjaK/J9F/i0K/wEusS2ldZGCljf2PP2394y/EaV6We8thtke0boUwpXZHbSL3RxyJ2++fvAPHKReIUjTbD8RJybW8YjbHOnsXyQvwXcCH+El+0PpUIuDDTIRTuBD+V5YpJW2CegmRvBAF4ok4MErEIliiOEx28CcSd0oalpYJcSmKgdbQ4LGbqOIfi+Izir2S4Rc7rn9YnR1gWo14ATIucD7/pGWpaspMcgkZv8hDfgtLVcTqzJppfhBBdm8oHQxhNO7HcVNUa6krNEkTWyXNhqO/6Rd+PvNEsEl2/9R/8AIFq+H1Um34eWaqoOPCpWXL6b4PzgvgvZ+qVjNrmTOWs1yTC7TYz1Q84dLSVTLMC9APaCqgibIZ5Y8Nt+sRYJMVZXeJKlLzZgC0GMsoSdKG62sIjqwboQzagPLCTT4wPn9/leERrmkT2l/wAwyBe91+7j7EF9ozNo7zkUFL89v0jIVXaBJzFNQZpRDKyjLKfMpvGsItoXyKmaWmMozbyvKflDiTa0Y7s7WLOrZ0oMTpH5H9Y18nIET56ZVsMljIgkekCyjkQXB/QEpitosMQaGhY+TdoaUcL43PkKD3IN5Y/0ty/MRveAsnDKCSWPdLMQPMcjIO5hH24pFPFqOpYHS6BWI6q3/aNdQcPl8U4VLRrEgiyk7gdYrkapDOBbbBU4zTVc8CTPrZWMXJCG2b7beu0a7s5MNTRv3pZipIOoZimj4b+El/vGRUA2TFh09oO4LoPfPLbUsw3uIyai/BldknYkr+HzQ7zKWl1HUSjTZg0k29dhf5+m8U0VV2llTlTiHD5D0xOnVIYBlHtsY00+bTy5irPOkMdKE+W/SL5FNTIupEli+fCIheVREv8ARZV00iopDKqVuJgyCNo+NdpuFNwytdpRZpeuwJ6X2j7ZxVjpAVvFsLRke1XC1n8Dqpl7uXllceXxqPyvFcc+rCUe0bZj+xKN+16s50iWRn3EfQqc+ERmuA0CUcyfNxqnEEeixpZG0GR2L1ToLk7wYYEk7wU2AIqiWJhHGjyG6KeojzCHBUU8f4d+0KBkX/yp4pZ9enxizsxVNT93LqCwZlUgNjlkfOD2GIU8SkaJiTVvufn93+UUlG0b4J1KjScVrPxEkyJZwy+K3SE0nifG6SpmaacPLfYIIm9HUGQtTw6ak52W2iYSAfjyhdQ8S7RNOMsyPw81SRpVVa/rcmKQ2mPt26NTw+j4lUU01+LzkZH8krT5fc9YD/ac7hVV+EqCWlE2R9/gYoNLxysl6nrZ0lyLBWYb+yk4+Igyg7Prw+j72qqp1bVs4LzJrXAF9gOQiJLWydhUybMnWZlKhciEnaLjFH+Em8OkTDMqmmr3ycpQUg56bC3vDppwWnu5GpuQjAzlSoreIVEohnnObENe9v0H1jPHG3ZnnmkqGvCGZ6dGY3Y5MPpMZ/gp/wANK9o0EnYRM6uhReBcveCC1xA8s5ggxVIliSmN5Vuhi0wNQNqQ+oBgoxtgl2xoxyKpMqYxTPlCahQ7nY9DE6ifJkC86aie5zCqq49SSmsgeceiiw+sMLHKXiM3NRGHDJ6yS1wVcH94hPMc/iPvaHZo+8nrMQgAgEHrHzROLzp3F3Ew2Wal0A/l0nYfAiNXwvtGJUlZVSSAvlflboYznicGP4MymrNlT0J3LX64jtaySaYtNN8fKM83auRLx3w0kcjC+v4w/EAGI7uQuy3y8ZSRu79sJnTu+nSZanw7n0j5ZUUtZ2frtT3lusw2N7hxcH8jH0/hUozHE59ywb4Qp7SUEip4lLkVMnvA1M18HwkMSD6HleNONOpdUvRXkw7R7N+BFAoxpHhbKj3zDuV5RCMLbUbHly29Lx4TZiNhyB/vOPrDuT8d2lcWIQ5dKmjSy/NeCLxm0r6hfLMB5eI3tBa8WmLiYiNi4INoylwMq/pdcqH2JqeveTKAWXkKcsIqn1tU5PeTWt/p8I+kVC1rEgknaPFbphTk50jreOli4uLFHrFCk805u2wKcCRqxe294GEgs4IzaGndgAAgjc7XitkCEYtnc4jbqZ2KZ1Ndw6EK6m6kiCJT6070DSpNmU8j0MGtJVpZZQRYXsosTHOytBUPMnNWIyGc1zKddvSOfzY9UpL0f4TbbiUrMAIIVNXW0NeHUr1FmdrgHYc/SGzdmJLgkLY72J2hrQSKHhtAHmssoAEFph587D7MciU+3h1VHqdopSyJLTJ1gLXJ6CEddPFTVTJgSw8o/wBv3mCOOcRncQoJsjgyaUIxUzTpQ25Lfzbcr7iAlXVJls4ZXtdlYA5tHS/HYablJbOdz81pRi9HlUaHKi97bekV6SCR8/nFrkaVXXfFzbERKbKAATbci1465yjgXpn0Jjhta5uvst4tsxdSVAJF8Hf5xGYFFrCyn0xAAAihgM84koAIJRrkbj+/pHpA1AEazbFlJi0KAAwzgb8okCnQBbwfAbGITJeCSovY7+8FqurSLWvfN/6R1l9zfO1+fW0AC5NStdevK8FSZpVgcm1t8Yi1lA/lbkDjbMQ0sFYgAfG3KIaJsdUB4zOskmqp5VKGxdSWcYwdrcxggkHrBNTw6kopPe1LNV1TkhXnm4XmSF2wNr35Ri+0nEuI8PpKafw+rmSF7xpc0JbJtg/QwV2brK6v4Z+I4nVTakzZjd3rPlUWG3uGjmfpv5rvR0f24rDVbGkxi0y+pjew35c44TdypGb4iQC2xqA1HrHbDc4IPtaOmlSOcyDeI5zkAYP5R7xYOm1wNh99YsDagAt7DB2xy3jgFthbPJYkggDZjzAANvzjxsqgMLD12iemZa5sSDi+YrcEFtIsdW4O/wBIAFlKAFu4JAHMe8GI3KwsMXFyRAdKf3QOoi3M4xaCwD3ekcxjHp+sAMuA8J5k9AR784kQWIzuv9I4Lk+Y2I3B6xPS1yPCTi3i/SAgrN9TCxsTcfIxTMTUQwJLDq3vF8xWBUtfrg7xErc2PpcGABR2lp2n8CqJctFM3vJWjOb6wv8Ayh3T0SUdPKp1ykhFTJ6W6RUosWVgLaSSLXytmH5QRLzdtK2J2vaK1uy16o8q4UC+3IHJ9I8urUb5su5IiQC6jcgC9sW25x0lrXJABxpJO3vFgI6WBFlJNusTS6jO45Yjlmuw2AxYNtHMnUSxGd7enSAg4TbygZzY2+vziklFYswKjOSL3zHS2+VtpzjbrEUvkDSCtgVNzaIAQ0lXomLjbc33G0OZbKyI63AK8+fz94znDBqW+dwQYfyAFAvvyHpiBAwlRy8QsRe7Xi9fNa2QQCbRBVyBYEm27X5/3iTLclbixObC42iSDzSwSTpUtffNt4q0FXa1gDk2JizULEsRyN7bYjzsg2Y3BHxxASRlIBUILhc+K3qLGOyMSZeoqbAWv1jgdEmKScgjJO32I7KK2YEWAJA26n9IALPCLCyXGdufzjyCy4scXNuvzj1wD5gCbACw6xYwXIVcg4gArRR3dgBqds2N+v8AWIEnTkMueY+kep0JC6gABcnp5iPyi1gqKuolUG/pAAGxwQQLHBt0iE6YUS40ksxOLwTdGCncFhkZAO/KBKlSqoymw8uR/c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0" name="AutoShape 4" descr="data:image/jpeg;base64,/9j/4AAQSkZJRgABAQAAAQABAAD/2wCEAAkGBwgHBgkIBwgKCgkLDRYPDQwMDRsUFRAWIB0iIiAdHx8kKDQsJCYxJx8fLT0tMTU3Ojo6Iys/RD84QzQ5OjcBCgoKDQwNGg8PGjclHyU3Nzc3Nzc3Nzc3Nzc3Nzc3Nzc3Nzc3Nzc3Nzc3Nzc3Nzc3Nzc3Nzc3Nzc3Nzc3Nzc3N//AABEIAKAAbgMBIgACEQEDEQH/xAAbAAACAwEBAQAAAAAAAAAAAAAEBQIDBgEAB//EADsQAAIABQIDBgQDBgYDAAAAAAECAAMEESESMQVBUQYTIjJhcYGRofAUseEVIzRC0fEkUmJywuIzosH/xAAZAQACAwEAAAAAAAAAAAAAAAAABAECAwX/xAAiEQACAgIDAAIDAQAAAAAAAAAAAQIRAyEEEjETQQUUYVH/2gAMAwEAAhEDEQA/AGRiJiRjhhMYKzEDE2iEAETEYtWW7myKSfSJmlZV1Mwt6H+8Vc0vSyi2Rk7fCE3Fv4k+0MkraVJ/cd8pfa14X8Vlk1BYC4IiVJMhxaFEyKHi+cpB2Igd4tZU0PBP4SX7Q+lDEIuCfwkv2h9JhOb2Mx8CpC2vF6gDEVSN4uAF4hMlioiIsInHCIcFioxbT07TGGD4th1++sDT56SZio2Sc29Ii3E2c91IbSZmHcbkdB8IyyT+ka44XthtRVSaZWlygHK+ZwPAp9P8x9dh1G0ZjidRUVjk63Eo7BT5/jzHrgenOHrUazdEtgO7AsE/zfLkPqfp1qAIGmFdTW8I+kYWMKJjZ8oyvFcuychfJhtRNOmKsxjpBFr6T9YYUnCe/qFFgyL5jyJ9IdU3DEl+B08BFjjaK/J9F/i0K/wEusS2ldZGCljf2PP2394y/EaV6We8thtke0boUwpXZHbSL3RxyJ2++fvAPHKReIUjTbD8RJybW8YjbHOnsXyQvwXcCH+El+0PpUIuDDTIRTuBD+V5YpJW2CegmRvBAF4ok4MErEIliiOEx28CcSd0oalpYJcSmKgdbQ4LGbqOIfi+Izir2S4Rc7rn9YnR1gWo14ATIucD7/pGWpaspMcgkZv8hDfgtLVcTqzJppfhBBdm8oHQxhNO7HcVNUa6krNEkTWyXNhqO/6Rd+PvNEsEl2/9R/8AIFq+H1Um34eWaqoOPCpWXL6b4PzgvgvZ+qVjNrmTOWs1yTC7TYz1Q84dLSVTLMC9APaCqgibIZ5Y8Nt+sRYJMVZXeJKlLzZgC0GMsoSdKG62sIjqwboQzagPLCTT4wPn9/leERrmkT2l/wAwyBe91+7j7EF9ozNo7zkUFL89v0jIVXaBJzFNQZpRDKyjLKfMpvGsItoXyKmaWmMozbyvKflDiTa0Y7s7WLOrZ0oMTpH5H9Y18nIET56ZVsMljIgkekCyjkQXB/QEpitosMQaGhY+TdoaUcL43PkKD3IN5Y/0ty/MRveAsnDKCSWPdLMQPMcjIO5hH24pFPFqOpYHS6BWI6q3/aNdQcPl8U4VLRrEgiyk7gdYrkapDOBbbBU4zTVc8CTPrZWMXJCG2b7beu0a7s5MNTRv3pZipIOoZimj4b+El/vGRUA2TFh09oO4LoPfPLbUsw3uIyai/BldknYkr+HzQ7zKWl1HUSjTZg0k29dhf5+m8U0VV2llTlTiHD5D0xOnVIYBlHtsY00+bTy5irPOkMdKE+W/SL5FNTIupEli+fCIheVREv8ARZV00iopDKqVuJgyCNo+NdpuFNwytdpRZpeuwJ6X2j7ZxVjpAVvFsLRke1XC1n8Dqpl7uXllceXxqPyvFcc+rCUe0bZj+xKN+16s50iWRn3EfQqc+ERmuA0CUcyfNxqnEEeixpZG0GR2L1ToLk7wYYEk7wU2AIqiWJhHGjyG6KeojzCHBUU8f4d+0KBkX/yp4pZ9enxizsxVNT93LqCwZlUgNjlkfOD2GIU8SkaJiTVvufn93+UUlG0b4J1KjScVrPxEkyJZwy+K3SE0nifG6SpmaacPLfYIIm9HUGQtTw6ak52W2iYSAfjyhdQ8S7RNOMsyPw81SRpVVa/rcmKQ2mPt26NTw+j4lUU01+LzkZH8krT5fc9YD/ac7hVV+EqCWlE2R9/gYoNLxysl6nrZ0lyLBWYb+yk4+Igyg7Prw+j72qqp1bVs4LzJrXAF9gOQiJLWydhUybMnWZlKhciEnaLjFH+Em8OkTDMqmmr3ycpQUg56bC3vDppwWnu5GpuQjAzlSoreIVEohnnObENe9v0H1jPHG3ZnnmkqGvCGZ6dGY3Y5MPpMZ/gp/wANK9o0EnYRM6uhReBcveCC1xA8s5ggxVIliSmN5Vuhi0wNQNqQ+oBgoxtgl2xoxyKpMqYxTPlCahQ7nY9DE6ifJkC86aie5zCqq49SSmsgeceiiw+sMLHKXiM3NRGHDJ6yS1wVcH94hPMc/iPvaHZo+8nrMQgAgEHrHzROLzp3F3Ew2Wal0A/l0nYfAiNXwvtGJUlZVSSAvlflboYznicGP4MymrNlT0J3LX64jtaySaYtNN8fKM83auRLx3w0kcjC+v4w/EAGI7uQuy3y8ZSRu79sJnTu+nSZanw7n0j5ZUUtZ2frtT3lusw2N7hxcH8jH0/hUozHE59ywb4Qp7SUEip4lLkVMnvA1M18HwkMSD6HleNONOpdUvRXkw7R7N+BFAoxpHhbKj3zDuV5RCMLbUbHly29Lx4TZiNhyB/vOPrDuT8d2lcWIQ5dKmjSy/NeCLxm0r6hfLMB5eI3tBa8WmLiYiNi4INoylwMq/pdcqH2JqeveTKAWXkKcsIqn1tU5PeTWt/p8I+kVC1rEgknaPFbphTk50jreOli4uLFHrFCk805u2wKcCRqxe294GEgs4IzaGndgAAgjc7XitkCEYtnc4jbqZ2KZ1Ndw6EK6m6kiCJT6070DSpNmU8j0MGtJVpZZQRYXsosTHOytBUPMnNWIyGc1zKddvSOfzY9UpL0f4TbbiUrMAIIVNXW0NeHUr1FmdrgHYc/SGzdmJLgkLY72J2hrQSKHhtAHmssoAEFph587D7MciU+3h1VHqdopSyJLTJ1gLXJ6CEddPFTVTJgSw8o/wBv3mCOOcRncQoJsjgyaUIxUzTpQ25Lfzbcr7iAlXVJls4ZXtdlYA5tHS/HYablJbOdz81pRi9HlUaHKi97bekV6SCR8/nFrkaVXXfFzbERKbKAATbci1465yjgXpn0Jjhta5uvst4tsxdSVAJF8Hf5xGYFFrCyn0xAAAihgM84koAIJRrkbj+/pHpA1AEazbFlJi0KAAwzgb8okCnQBbwfAbGITJeCSovY7+8FqurSLWvfN/6R1l9zfO1+fW0AC5NStdevK8FSZpVgcm1t8Yi1lA/lbkDjbMQ0sFYgAfG3KIaJsdUB4zOskmqp5VKGxdSWcYwdrcxggkHrBNTw6kopPe1LNV1TkhXnm4XmSF2wNr35Ri+0nEuI8PpKafw+rmSF7xpc0JbJtg/QwV2brK6v4Z+I4nVTakzZjd3rPlUWG3uGjmfpv5rvR0f24rDVbGkxi0y+pjew35c44TdypGb4iQC2xqA1HrHbDc4IPtaOmlSOcyDeI5zkAYP5R7xYOm1wNh99YsDagAt7DB2xy3jgFthbPJYkggDZjzAANvzjxsqgMLD12iemZa5sSDi+YrcEFtIsdW4O/wBIAFlKAFu4JAHMe8GI3KwsMXFyRAdKf3QOoi3M4xaCwD3ekcxjHp+sAMuA8J5k9AR784kQWIzuv9I4Lk+Y2I3B6xPS1yPCTi3i/SAgrN9TCxsTcfIxTMTUQwJLDq3vF8xWBUtfrg7xErc2PpcGABR2lp2n8CqJctFM3vJWjOb6wv8Ayh3T0SUdPKp1ykhFTJ6W6RUosWVgLaSSLXytmH5QRLzdtK2J2vaK1uy16o8q4UC+3IHJ9I8urUb5su5IiQC6jcgC9sW25x0lrXJABxpJO3vFgI6WBFlJNusTS6jO45Yjlmuw2AxYNtHMnUSxGd7enSAg4TbygZzY2+vziklFYswKjOSL3zHS2+VtpzjbrEUvkDSCtgVNzaIAQ0lXomLjbc33G0OZbKyI63AK8+fz94znDBqW+dwQYfyAFAvvyHpiBAwlRy8QsRe7Xi9fNa2QQCbRBVyBYEm27X5/3iTLclbixObC42iSDzSwSTpUtffNt4q0FXa1gDk2JizULEsRyN7bYjzsg2Y3BHxxASRlIBUILhc+K3qLGOyMSZeoqbAWv1jgdEmKScgjJO32I7KK2YEWAJA26n9IALPCLCyXGdufzjyCy4scXNuvzj1wD5gCbACw6xYwXIVcg4gArRR3dgBqds2N+v8AWIEnTkMueY+kep0JC6gABcnp5iPyi1gqKuolUG/pAAGxwQQLHBt0iE6YUS40ksxOLwTdGCncFhkZAO/KBKlSqoymw8uR/c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2" name="AutoShape 6" descr="data:image/jpeg;base64,/9j/4AAQSkZJRgABAQAAAQABAAD/2wCEAAkGBwgHBgkIBwgKCgkLDRYPDQwMDRsUFRAWIB0iIiAdHx8kKDQsJCYxJx8fLT0tMTU3Ojo6Iys/RD84QzQ5OjcBCgoKDQwNGg8PGjclHyU3Nzc3Nzc3Nzc3Nzc3Nzc3Nzc3Nzc3Nzc3Nzc3Nzc3Nzc3Nzc3Nzc3Nzc3Nzc3Nzc3N//AABEIAKAAbgMBIgACEQEDEQH/xAAbAAACAwEBAQAAAAAAAAAAAAAEBQIDBgEAB//EADsQAAIABQIDBgQDBgYDAAAAAAECAAMEESESMQVBUQYTIjJhcYGRofAUseEVIzRC0fEkUmJywuIzosH/xAAZAQACAwEAAAAAAAAAAAAAAAAABAECAwX/xAAiEQACAgIDAAIDAQAAAAAAAAAAAQIRAyEEEjETQQUUYVH/2gAMAwEAAhEDEQA/AGRiJiRjhhMYKzEDE2iEAETEYtWW7myKSfSJmlZV1Mwt6H+8Vc0vSyi2Rk7fCE3Fv4k+0MkraVJ/cd8pfa14X8Vlk1BYC4IiVJMhxaFEyKHi+cpB2Igd4tZU0PBP4SX7Q+lDEIuCfwkv2h9JhOb2Mx8CpC2vF6gDEVSN4uAF4hMlioiIsInHCIcFioxbT07TGGD4th1++sDT56SZio2Sc29Ii3E2c91IbSZmHcbkdB8IyyT+ka44XthtRVSaZWlygHK+ZwPAp9P8x9dh1G0ZjidRUVjk63Eo7BT5/jzHrgenOHrUazdEtgO7AsE/zfLkPqfp1qAIGmFdTW8I+kYWMKJjZ8oyvFcuychfJhtRNOmKsxjpBFr6T9YYUnCe/qFFgyL5jyJ9IdU3DEl+B08BFjjaK/J9F/i0K/wEusS2ldZGCljf2PP2394y/EaV6We8thtke0boUwpXZHbSL3RxyJ2++fvAPHKReIUjTbD8RJybW8YjbHOnsXyQvwXcCH+El+0PpUIuDDTIRTuBD+V5YpJW2CegmRvBAF4ok4MErEIliiOEx28CcSd0oalpYJcSmKgdbQ4LGbqOIfi+Izir2S4Rc7rn9YnR1gWo14ATIucD7/pGWpaspMcgkZv8hDfgtLVcTqzJppfhBBdm8oHQxhNO7HcVNUa6krNEkTWyXNhqO/6Rd+PvNEsEl2/9R/8AIFq+H1Um34eWaqoOPCpWXL6b4PzgvgvZ+qVjNrmTOWs1yTC7TYz1Q84dLSVTLMC9APaCqgibIZ5Y8Nt+sRYJMVZXeJKlLzZgC0GMsoSdKG62sIjqwboQzagPLCTT4wPn9/leERrmkT2l/wAwyBe91+7j7EF9ozNo7zkUFL89v0jIVXaBJzFNQZpRDKyjLKfMpvGsItoXyKmaWmMozbyvKflDiTa0Y7s7WLOrZ0oMTpH5H9Y18nIET56ZVsMljIgkekCyjkQXB/QEpitosMQaGhY+TdoaUcL43PkKD3IN5Y/0ty/MRveAsnDKCSWPdLMQPMcjIO5hH24pFPFqOpYHS6BWI6q3/aNdQcPl8U4VLRrEgiyk7gdYrkapDOBbbBU4zTVc8CTPrZWMXJCG2b7beu0a7s5MNTRv3pZipIOoZimj4b+El/vGRUA2TFh09oO4LoPfPLbUsw3uIyai/BldknYkr+HzQ7zKWl1HUSjTZg0k29dhf5+m8U0VV2llTlTiHD5D0xOnVIYBlHtsY00+bTy5irPOkMdKE+W/SL5FNTIupEli+fCIheVREv8ARZV00iopDKqVuJgyCNo+NdpuFNwytdpRZpeuwJ6X2j7ZxVjpAVvFsLRke1XC1n8Dqpl7uXllceXxqPyvFcc+rCUe0bZj+xKN+16s50iWRn3EfQqc+ERmuA0CUcyfNxqnEEeixpZG0GR2L1ToLk7wYYEk7wU2AIqiWJhHGjyG6KeojzCHBUU8f4d+0KBkX/yp4pZ9enxizsxVNT93LqCwZlUgNjlkfOD2GIU8SkaJiTVvufn93+UUlG0b4J1KjScVrPxEkyJZwy+K3SE0nifG6SpmaacPLfYIIm9HUGQtTw6ak52W2iYSAfjyhdQ8S7RNOMsyPw81SRpVVa/rcmKQ2mPt26NTw+j4lUU01+LzkZH8krT5fc9YD/ac7hVV+EqCWlE2R9/gYoNLxysl6nrZ0lyLBWYb+yk4+Igyg7Prw+j72qqp1bVs4LzJrXAF9gOQiJLWydhUybMnWZlKhciEnaLjFH+Em8OkTDMqmmr3ycpQUg56bC3vDppwWnu5GpuQjAzlSoreIVEohnnObENe9v0H1jPHG3ZnnmkqGvCGZ6dGY3Y5MPpMZ/gp/wANK9o0EnYRM6uhReBcveCC1xA8s5ggxVIliSmN5Vuhi0wNQNqQ+oBgoxtgl2xoxyKpMqYxTPlCahQ7nY9DE6ifJkC86aie5zCqq49SSmsgeceiiw+sMLHKXiM3NRGHDJ6yS1wVcH94hPMc/iPvaHZo+8nrMQgAgEHrHzROLzp3F3Ew2Wal0A/l0nYfAiNXwvtGJUlZVSSAvlflboYznicGP4MymrNlT0J3LX64jtaySaYtNN8fKM83auRLx3w0kcjC+v4w/EAGI7uQuy3y8ZSRu79sJnTu+nSZanw7n0j5ZUUtZ2frtT3lusw2N7hxcH8jH0/hUozHE59ywb4Qp7SUEip4lLkVMnvA1M18HwkMSD6HleNONOpdUvRXkw7R7N+BFAoxpHhbKj3zDuV5RCMLbUbHly29Lx4TZiNhyB/vOPrDuT8d2lcWIQ5dKmjSy/NeCLxm0r6hfLMB5eI3tBa8WmLiYiNi4INoylwMq/pdcqH2JqeveTKAWXkKcsIqn1tU5PeTWt/p8I+kVC1rEgknaPFbphTk50jreOli4uLFHrFCk805u2wKcCRqxe294GEgs4IzaGndgAAgjc7XitkCEYtnc4jbqZ2KZ1Ndw6EK6m6kiCJT6070DSpNmU8j0MGtJVpZZQRYXsosTHOytBUPMnNWIyGc1zKddvSOfzY9UpL0f4TbbiUrMAIIVNXW0NeHUr1FmdrgHYc/SGzdmJLgkLY72J2hrQSKHhtAHmssoAEFph587D7MciU+3h1VHqdopSyJLTJ1gLXJ6CEddPFTVTJgSw8o/wBv3mCOOcRncQoJsjgyaUIxUzTpQ25Lfzbcr7iAlXVJls4ZXtdlYA5tHS/HYablJbOdz81pRi9HlUaHKi97bekV6SCR8/nFrkaVXXfFzbERKbKAATbci1465yjgXpn0Jjhta5uvst4tsxdSVAJF8Hf5xGYFFrCyn0xAAAihgM84koAIJRrkbj+/pHpA1AEazbFlJi0KAAwzgb8okCnQBbwfAbGITJeCSovY7+8FqurSLWvfN/6R1l9zfO1+fW0AC5NStdevK8FSZpVgcm1t8Yi1lA/lbkDjbMQ0sFYgAfG3KIaJsdUB4zOskmqp5VKGxdSWcYwdrcxggkHrBNTw6kopPe1LNV1TkhXnm4XmSF2wNr35Ri+0nEuI8PpKafw+rmSF7xpc0JbJtg/QwV2brK6v4Z+I4nVTakzZjd3rPlUWG3uGjmfpv5rvR0f24rDVbGkxi0y+pjew35c44TdypGb4iQC2xqA1HrHbDc4IPtaOmlSOcyDeI5zkAYP5R7xYOm1wNh99YsDagAt7DB2xy3jgFthbPJYkggDZjzAANvzjxsqgMLD12iemZa5sSDi+YrcEFtIsdW4O/wBIAFlKAFu4JAHMe8GI3KwsMXFyRAdKf3QOoi3M4xaCwD3ekcxjHp+sAMuA8J5k9AR784kQWIzuv9I4Lk+Y2I3B6xPS1yPCTi3i/SAgrN9TCxsTcfIxTMTUQwJLDq3vF8xWBUtfrg7xErc2PpcGABR2lp2n8CqJctFM3vJWjOb6wv8Ayh3T0SUdPKp1ykhFTJ6W6RUosWVgLaSSLXytmH5QRLzdtK2J2vaK1uy16o8q4UC+3IHJ9I8urUb5su5IiQC6jcgC9sW25x0lrXJABxpJO3vFgI6WBFlJNusTS6jO45Yjlmuw2AxYNtHMnUSxGd7enSAg4TbygZzY2+vziklFYswKjOSL3zHS2+VtpzjbrEUvkDSCtgVNzaIAQ0lXomLjbc33G0OZbKyI63AK8+fz94znDBqW+dwQYfyAFAvvyHpiBAwlRy8QsRe7Xi9fNa2QQCbRBVyBYEm27X5/3iTLclbixObC42iSDzSwSTpUtffNt4q0FXa1gDk2JizULEsRyN7bYjzsg2Y3BHxxASRlIBUILhc+K3qLGOyMSZeoqbAWv1jgdEmKScgjJO32I7KK2YEWAJA26n9IALPCLCyXGdufzjyCy4scXNuvzj1wD5gCbACw6xYwXIVcg4gArRR3dgBqds2N+v8AWIEnTkMueY+kep0JC6gABcnp5iPyi1gqKuolUG/pAAGxwQQLHBt0iE6YUS40ksxOLwTdGCncFhkZAO/KBKlSqoymw8uR/c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4" name="AutoShape 8" descr="data:image/jpeg;base64,/9j/4AAQSkZJRgABAQAAAQABAAD/2wCEAAkGBwgHBgkIBwgKCgkLDRYPDQwMDRsUFRAWIB0iIiAdHx8kKDQsJCYxJx8fLT0tMTU3Ojo6Iys/RD84QzQ5OjcBCgoKDQwNGg8PGjclHyU3Nzc3Nzc3Nzc3Nzc3Nzc3Nzc3Nzc3Nzc3Nzc3Nzc3Nzc3Nzc3Nzc3Nzc3Nzc3Nzc3N//AABEIAKAAbgMBIgACEQEDEQH/xAAbAAACAwEBAQAAAAAAAAAAAAAEBQIDBgEAB//EADsQAAIABQIDBgQDBgYDAAAAAAECAAMEESESMQVBUQYTIjJhcYGRofAUseEVIzRC0fEkUmJywuIzosH/xAAZAQACAwEAAAAAAAAAAAAAAAAABAECAwX/xAAiEQACAgIDAAIDAQAAAAAAAAAAAQIRAyEEEjETQQUUYVH/2gAMAwEAAhEDEQA/AGRiJiRjhhMYKzEDE2iEAETEYtWW7myKSfSJmlZV1Mwt6H+8Vc0vSyi2Rk7fCE3Fv4k+0MkraVJ/cd8pfa14X8Vlk1BYC4IiVJMhxaFEyKHi+cpB2Igd4tZU0PBP4SX7Q+lDEIuCfwkv2h9JhOb2Mx8CpC2vF6gDEVSN4uAF4hMlioiIsInHCIcFioxbT07TGGD4th1++sDT56SZio2Sc29Ii3E2c91IbSZmHcbkdB8IyyT+ka44XthtRVSaZWlygHK+ZwPAp9P8x9dh1G0ZjidRUVjk63Eo7BT5/jzHrgenOHrUazdEtgO7AsE/zfLkPqfp1qAIGmFdTW8I+kYWMKJjZ8oyvFcuychfJhtRNOmKsxjpBFr6T9YYUnCe/qFFgyL5jyJ9IdU3DEl+B08BFjjaK/J9F/i0K/wEusS2ldZGCljf2PP2394y/EaV6We8thtke0boUwpXZHbSL3RxyJ2++fvAPHKReIUjTbD8RJybW8YjbHOnsXyQvwXcCH+El+0PpUIuDDTIRTuBD+V5YpJW2CegmRvBAF4ok4MErEIliiOEx28CcSd0oalpYJcSmKgdbQ4LGbqOIfi+Izir2S4Rc7rn9YnR1gWo14ATIucD7/pGWpaspMcgkZv8hDfgtLVcTqzJppfhBBdm8oHQxhNO7HcVNUa6krNEkTWyXNhqO/6Rd+PvNEsEl2/9R/8AIFq+H1Um34eWaqoOPCpWXL6b4PzgvgvZ+qVjNrmTOWs1yTC7TYz1Q84dLSVTLMC9APaCqgibIZ5Y8Nt+sRYJMVZXeJKlLzZgC0GMsoSdKG62sIjqwboQzagPLCTT4wPn9/leERrmkT2l/wAwyBe91+7j7EF9ozNo7zkUFL89v0jIVXaBJzFNQZpRDKyjLKfMpvGsItoXyKmaWmMozbyvKflDiTa0Y7s7WLOrZ0oMTpH5H9Y18nIET56ZVsMljIgkekCyjkQXB/QEpitosMQaGhY+TdoaUcL43PkKD3IN5Y/0ty/MRveAsnDKCSWPdLMQPMcjIO5hH24pFPFqOpYHS6BWI6q3/aNdQcPl8U4VLRrEgiyk7gdYrkapDOBbbBU4zTVc8CTPrZWMXJCG2b7beu0a7s5MNTRv3pZipIOoZimj4b+El/vGRUA2TFh09oO4LoPfPLbUsw3uIyai/BldknYkr+HzQ7zKWl1HUSjTZg0k29dhf5+m8U0VV2llTlTiHD5D0xOnVIYBlHtsY00+bTy5irPOkMdKE+W/SL5FNTIupEli+fCIheVREv8ARZV00iopDKqVuJgyCNo+NdpuFNwytdpRZpeuwJ6X2j7ZxVjpAVvFsLRke1XC1n8Dqpl7uXllceXxqPyvFcc+rCUe0bZj+xKN+16s50iWRn3EfQqc+ERmuA0CUcyfNxqnEEeixpZG0GR2L1ToLk7wYYEk7wU2AIqiWJhHGjyG6KeojzCHBUU8f4d+0KBkX/yp4pZ9enxizsxVNT93LqCwZlUgNjlkfOD2GIU8SkaJiTVvufn93+UUlG0b4J1KjScVrPxEkyJZwy+K3SE0nifG6SpmaacPLfYIIm9HUGQtTw6ak52W2iYSAfjyhdQ8S7RNOMsyPw81SRpVVa/rcmKQ2mPt26NTw+j4lUU01+LzkZH8krT5fc9YD/ac7hVV+EqCWlE2R9/gYoNLxysl6nrZ0lyLBWYb+yk4+Igyg7Prw+j72qqp1bVs4LzJrXAF9gOQiJLWydhUybMnWZlKhciEnaLjFH+Em8OkTDMqmmr3ycpQUg56bC3vDppwWnu5GpuQjAzlSoreIVEohnnObENe9v0H1jPHG3ZnnmkqGvCGZ6dGY3Y5MPpMZ/gp/wANK9o0EnYRM6uhReBcveCC1xA8s5ggxVIliSmN5Vuhi0wNQNqQ+oBgoxtgl2xoxyKpMqYxTPlCahQ7nY9DE6ifJkC86aie5zCqq49SSmsgeceiiw+sMLHKXiM3NRGHDJ6yS1wVcH94hPMc/iPvaHZo+8nrMQgAgEHrHzROLzp3F3Ew2Wal0A/l0nYfAiNXwvtGJUlZVSSAvlflboYznicGP4MymrNlT0J3LX64jtaySaYtNN8fKM83auRLx3w0kcjC+v4w/EAGI7uQuy3y8ZSRu79sJnTu+nSZanw7n0j5ZUUtZ2frtT3lusw2N7hxcH8jH0/hUozHE59ywb4Qp7SUEip4lLkVMnvA1M18HwkMSD6HleNONOpdUvRXkw7R7N+BFAoxpHhbKj3zDuV5RCMLbUbHly29Lx4TZiNhyB/vOPrDuT8d2lcWIQ5dKmjSy/NeCLxm0r6hfLMB5eI3tBa8WmLiYiNi4INoylwMq/pdcqH2JqeveTKAWXkKcsIqn1tU5PeTWt/p8I+kVC1rEgknaPFbphTk50jreOli4uLFHrFCk805u2wKcCRqxe294GEgs4IzaGndgAAgjc7XitkCEYtnc4jbqZ2KZ1Ndw6EK6m6kiCJT6070DSpNmU8j0MGtJVpZZQRYXsosTHOytBUPMnNWIyGc1zKddvSOfzY9UpL0f4TbbiUrMAIIVNXW0NeHUr1FmdrgHYc/SGzdmJLgkLY72J2hrQSKHhtAHmssoAEFph587D7MciU+3h1VHqdopSyJLTJ1gLXJ6CEddPFTVTJgSw8o/wBv3mCOOcRncQoJsjgyaUIxUzTpQ25Lfzbcr7iAlXVJls4ZXtdlYA5tHS/HYablJbOdz81pRi9HlUaHKi97bekV6SCR8/nFrkaVXXfFzbERKbKAATbci1465yjgXpn0Jjhta5uvst4tsxdSVAJF8Hf5xGYFFrCyn0xAAAihgM84koAIJRrkbj+/pHpA1AEazbFlJi0KAAwzgb8okCnQBbwfAbGITJeCSovY7+8FqurSLWvfN/6R1l9zfO1+fW0AC5NStdevK8FSZpVgcm1t8Yi1lA/lbkDjbMQ0sFYgAfG3KIaJsdUB4zOskmqp5VKGxdSWcYwdrcxggkHrBNTw6kopPe1LNV1TkhXnm4XmSF2wNr35Ri+0nEuI8PpKafw+rmSF7xpc0JbJtg/QwV2brK6v4Z+I4nVTakzZjd3rPlUWG3uGjmfpv5rvR0f24rDVbGkxi0y+pjew35c44TdypGb4iQC2xqA1HrHbDc4IPtaOmlSOcyDeI5zkAYP5R7xYOm1wNh99YsDagAt7DB2xy3jgFthbPJYkggDZjzAANvzjxsqgMLD12iemZa5sSDi+YrcEFtIsdW4O/wBIAFlKAFu4JAHMe8GI3KwsMXFyRAdKf3QOoi3M4xaCwD3ekcxjHp+sAMuA8J5k9AR784kQWIzuv9I4Lk+Y2I3B6xPS1yPCTi3i/SAgrN9TCxsTcfIxTMTUQwJLDq3vF8xWBUtfrg7xErc2PpcGABR2lp2n8CqJctFM3vJWjOb6wv8Ayh3T0SUdPKp1ykhFTJ6W6RUosWVgLaSSLXytmH5QRLzdtK2J2vaK1uy16o8q4UC+3IHJ9I8urUb5su5IiQC6jcgC9sW25x0lrXJABxpJO3vFgI6WBFlJNusTS6jO45Yjlmuw2AxYNtHMnUSxGd7enSAg4TbygZzY2+vziklFYswKjOSL3zHS2+VtpzjbrEUvkDSCtgVNzaIAQ0lXomLjbc33G0OZbKyI63AK8+fz94znDBqW+dwQYfyAFAvvyHpiBAwlRy8QsRe7Xi9fNa2QQCbRBVyBYEm27X5/3iTLclbixObC42iSDzSwSTpUtffNt4q0FXa1gDk2JizULEsRyN7bYjzsg2Y3BHxxASRlIBUILhc+K3qLGOyMSZeoqbAWv1jgdEmKScgjJO32I7KK2YEWAJA26n9IALPCLCyXGdufzjyCy4scXNuvzj1wD5gCbACw6xYwXIVcg4gArRR3dgBqds2N+v8AWIEnTkMueY+kep0JC6gABcnp5iPyi1gqKuolUG/pAAGxwQQLHBt0iE6YUS40ksxOLwTdGCncFhkZAO/KBKlSqoymw8uR/c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6" name="AutoShape 10" descr="data:image/jpeg;base64,/9j/4AAQSkZJRgABAQAAAQABAAD/2wCEAAkGBwgHBgkIBwgKCgkLDRYPDQwMDRsUFRAWIB0iIiAdHx8kKDQsJCYxJx8fLT0tMTU3Ojo6Iys/RD84QzQ5OjcBCgoKDQwNGg8PGjclHyU3Nzc3Nzc3Nzc3Nzc3Nzc3Nzc3Nzc3Nzc3Nzc3Nzc3Nzc3Nzc3Nzc3Nzc3Nzc3Nzc3N//AABEIAKAAbgMBIgACEQEDEQH/xAAbAAACAwEBAQAAAAAAAAAAAAAEBQIDBgEAB//EADsQAAIABQIDBgQDBgYDAAAAAAECAAMEESESMQVBUQYTIjJhcYGRofAUseEVIzRC0fEkUmJywuIzosH/xAAZAQACAwEAAAAAAAAAAAAAAAAABAECAwX/xAAiEQACAgIDAAIDAQAAAAAAAAAAAQIRAyEEEjETQQUUYVH/2gAMAwEAAhEDEQA/AGRiJiRjhhMYKzEDE2iEAETEYtWW7myKSfSJmlZV1Mwt6H+8Vc0vSyi2Rk7fCE3Fv4k+0MkraVJ/cd8pfa14X8Vlk1BYC4IiVJMhxaFEyKHi+cpB2Igd4tZU0PBP4SX7Q+lDEIuCfwkv2h9JhOb2Mx8CpC2vF6gDEVSN4uAF4hMlioiIsInHCIcFioxbT07TGGD4th1++sDT56SZio2Sc29Ii3E2c91IbSZmHcbkdB8IyyT+ka44XthtRVSaZWlygHK+ZwPAp9P8x9dh1G0ZjidRUVjk63Eo7BT5/jzHrgenOHrUazdEtgO7AsE/zfLkPqfp1qAIGmFdTW8I+kYWMKJjZ8oyvFcuychfJhtRNOmKsxjpBFr6T9YYUnCe/qFFgyL5jyJ9IdU3DEl+B08BFjjaK/J9F/i0K/wEusS2ldZGCljf2PP2394y/EaV6We8thtke0boUwpXZHbSL3RxyJ2++fvAPHKReIUjTbD8RJybW8YjbHOnsXyQvwXcCH+El+0PpUIuDDTIRTuBD+V5YpJW2CegmRvBAF4ok4MErEIliiOEx28CcSd0oalpYJcSmKgdbQ4LGbqOIfi+Izir2S4Rc7rn9YnR1gWo14ATIucD7/pGWpaspMcgkZv8hDfgtLVcTqzJppfhBBdm8oHQxhNO7HcVNUa6krNEkTWyXNhqO/6Rd+PvNEsEl2/9R/8AIFq+H1Um34eWaqoOPCpWXL6b4PzgvgvZ+qVjNrmTOWs1yTC7TYz1Q84dLSVTLMC9APaCqgibIZ5Y8Nt+sRYJMVZXeJKlLzZgC0GMsoSdKG62sIjqwboQzagPLCTT4wPn9/leERrmkT2l/wAwyBe91+7j7EF9ozNo7zkUFL89v0jIVXaBJzFNQZpRDKyjLKfMpvGsItoXyKmaWmMozbyvKflDiTa0Y7s7WLOrZ0oMTpH5H9Y18nIET56ZVsMljIgkekCyjkQXB/QEpitosMQaGhY+TdoaUcL43PkKD3IN5Y/0ty/MRveAsnDKCSWPdLMQPMcjIO5hH24pFPFqOpYHS6BWI6q3/aNdQcPl8U4VLRrEgiyk7gdYrkapDOBbbBU4zTVc8CTPrZWMXJCG2b7beu0a7s5MNTRv3pZipIOoZimj4b+El/vGRUA2TFh09oO4LoPfPLbUsw3uIyai/BldknYkr+HzQ7zKWl1HUSjTZg0k29dhf5+m8U0VV2llTlTiHD5D0xOnVIYBlHtsY00+bTy5irPOkMdKE+W/SL5FNTIupEli+fCIheVREv8ARZV00iopDKqVuJgyCNo+NdpuFNwytdpRZpeuwJ6X2j7ZxVjpAVvFsLRke1XC1n8Dqpl7uXllceXxqPyvFcc+rCUe0bZj+xKN+16s50iWRn3EfQqc+ERmuA0CUcyfNxqnEEeixpZG0GR2L1ToLk7wYYEk7wU2AIqiWJhHGjyG6KeojzCHBUU8f4d+0KBkX/yp4pZ9enxizsxVNT93LqCwZlUgNjlkfOD2GIU8SkaJiTVvufn93+UUlG0b4J1KjScVrPxEkyJZwy+K3SE0nifG6SpmaacPLfYIIm9HUGQtTw6ak52W2iYSAfjyhdQ8S7RNOMsyPw81SRpVVa/rcmKQ2mPt26NTw+j4lUU01+LzkZH8krT5fc9YD/ac7hVV+EqCWlE2R9/gYoNLxysl6nrZ0lyLBWYb+yk4+Igyg7Prw+j72qqp1bVs4LzJrXAF9gOQiJLWydhUybMnWZlKhciEnaLjFH+Em8OkTDMqmmr3ycpQUg56bC3vDppwWnu5GpuQjAzlSoreIVEohnnObENe9v0H1jPHG3ZnnmkqGvCGZ6dGY3Y5MPpMZ/gp/wANK9o0EnYRM6uhReBcveCC1xA8s5ggxVIliSmN5Vuhi0wNQNqQ+oBgoxtgl2xoxyKpMqYxTPlCahQ7nY9DE6ifJkC86aie5zCqq49SSmsgeceiiw+sMLHKXiM3NRGHDJ6yS1wVcH94hPMc/iPvaHZo+8nrMQgAgEHrHzROLzp3F3Ew2Wal0A/l0nYfAiNXwvtGJUlZVSSAvlflboYznicGP4MymrNlT0J3LX64jtaySaYtNN8fKM83auRLx3w0kcjC+v4w/EAGI7uQuy3y8ZSRu79sJnTu+nSZanw7n0j5ZUUtZ2frtT3lusw2N7hxcH8jH0/hUozHE59ywb4Qp7SUEip4lLkVMnvA1M18HwkMSD6HleNONOpdUvRXkw7R7N+BFAoxpHhbKj3zDuV5RCMLbUbHly29Lx4TZiNhyB/vOPrDuT8d2lcWIQ5dKmjSy/NeCLxm0r6hfLMB5eI3tBa8WmLiYiNi4INoylwMq/pdcqH2JqeveTKAWXkKcsIqn1tU5PeTWt/p8I+kVC1rEgknaPFbphTk50jreOli4uLFHrFCk805u2wKcCRqxe294GEgs4IzaGndgAAgjc7XitkCEYtnc4jbqZ2KZ1Ndw6EK6m6kiCJT6070DSpNmU8j0MGtJVpZZQRYXsosTHOytBUPMnNWIyGc1zKddvSOfzY9UpL0f4TbbiUrMAIIVNXW0NeHUr1FmdrgHYc/SGzdmJLgkLY72J2hrQSKHhtAHmssoAEFph587D7MciU+3h1VHqdopSyJLTJ1gLXJ6CEddPFTVTJgSw8o/wBv3mCOOcRncQoJsjgyaUIxUzTpQ25Lfzbcr7iAlXVJls4ZXtdlYA5tHS/HYablJbOdz81pRi9HlUaHKi97bekV6SCR8/nFrkaVXXfFzbERKbKAATbci1465yjgXpn0Jjhta5uvst4tsxdSVAJF8Hf5xGYFFrCyn0xAAAihgM84koAIJRrkbj+/pHpA1AEazbFlJi0KAAwzgb8okCnQBbwfAbGITJeCSovY7+8FqurSLWvfN/6R1l9zfO1+fW0AC5NStdevK8FSZpVgcm1t8Yi1lA/lbkDjbMQ0sFYgAfG3KIaJsdUB4zOskmqp5VKGxdSWcYwdrcxggkHrBNTw6kopPe1LNV1TkhXnm4XmSF2wNr35Ri+0nEuI8PpKafw+rmSF7xpc0JbJtg/QwV2brK6v4Z+I4nVTakzZjd3rPlUWG3uGjmfpv5rvR0f24rDVbGkxi0y+pjew35c44TdypGb4iQC2xqA1HrHbDc4IPtaOmlSOcyDeI5zkAYP5R7xYOm1wNh99YsDagAt7DB2xy3jgFthbPJYkggDZjzAANvzjxsqgMLD12iemZa5sSDi+YrcEFtIsdW4O/wBIAFlKAFu4JAHMe8GI3KwsMXFyRAdKf3QOoi3M4xaCwD3ekcxjHp+sAMuA8J5k9AR784kQWIzuv9I4Lk+Y2I3B6xPS1yPCTi3i/SAgrN9TCxsTcfIxTMTUQwJLDq3vF8xWBUtfrg7xErc2PpcGABR2lp2n8CqJctFM3vJWjOb6wv8Ayh3T0SUdPKp1ykhFTJ6W6RUosWVgLaSSLXytmH5QRLzdtK2J2vaK1uy16o8q4UC+3IHJ9I8urUb5su5IiQC6jcgC9sW25x0lrXJABxpJO3vFgI6WBFlJNusTS6jO45Yjlmuw2AxYNtHMnUSxGd7enSAg4TbygZzY2+vziklFYswKjOSL3zHS2+VtpzjbrEUvkDSCtgVNzaIAQ0lXomLjbc33G0OZbKyI63AK8+fz94znDBqW+dwQYfyAFAvvyHpiBAwlRy8QsRe7Xi9fNa2QQCbRBVyBYEm27X5/3iTLclbixObC42iSDzSwSTpUtffNt4q0FXa1gDk2JizULEsRyN7bYjzsg2Y3BHxxASRlIBUILhc+K3qLGOyMSZeoqbAWv1jgdEmKScgjJO32I7KK2YEWAJA26n9IALPCLCyXGdufzjyCy4scXNuvzj1wD5gCbACw6xYwXIVcg4gArRR3dgBqds2N+v8AWIEnTkMueY+kep0JC6gABcnp5iPyi1gqKuolUG/pAAGxwQQLHBt0iE6YUS40ksxOLwTdGCncFhkZAO/KBKlSqoymw8uR/c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8" name="AutoShape 12" descr="Angela Merkel - mąż, dzieci, ciekawostki, biografia, życior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10" name="AutoShape 14" descr="Angela Merkel - mąż, dzieci, ciekawostki, biografia, życior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12" name="AutoShape 16" descr="Angela Merkel - mąż, dzieci, ciekawostki, biografia, życior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14" name="AutoShape 18" descr="Angela Merkel - mąż, dzieci, ciekawostki, biografia, życior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16" name="AutoShape 20" descr="Coraz więcej plotek na temat stanu zdrowia kanclerz Niemiec, Angeli Merkel  | Kozac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18" name="AutoShape 22" descr="Coraz więcej plotek na temat stanu zdrowia kanclerz Niemiec, Angeli Merkel  | Kozac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20" name="AutoShape 24" descr="Angela Merkel słabnie. Jak to zmieni relacje polsko-niemieckie? Trzy  scenariusze | Polska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22" name="AutoShape 26" descr="Angela Merkel słabnie. Jak to zmieni relacje polsko-niemieckie? Trzy  scenariusze | Polska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24" name="Picture 28" descr="Jak Niemcy wrócą do normalności? Merkel dogadała się z landami - Polityk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180" y="0"/>
            <a:ext cx="5384820" cy="3461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pole tekstowe 18"/>
          <p:cNvSpPr txBox="1"/>
          <p:nvPr/>
        </p:nvSpPr>
        <p:spPr>
          <a:xfrm>
            <a:off x="642910" y="85723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Angela Merkel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85786" y="2285992"/>
            <a:ext cx="30718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niemiecka fizyk, polityk, w latach 2000–2018 przewodnicząca Unii Chrześcijańsko-Demokratycznej, od 2005 kanclerz Niemiec.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85786" y="1071546"/>
            <a:ext cx="2933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Richard Wagner </a:t>
            </a:r>
          </a:p>
        </p:txBody>
      </p:sp>
      <p:sp>
        <p:nvSpPr>
          <p:cNvPr id="27650" name="AutoShape 2" descr="Richard Wag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2" name="AutoShape 4" descr="ilustra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4" name="AutoShape 6" descr="ilustra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6" name="AutoShape 8" descr="Richard Wag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8" name="AutoShape 10" descr="Richard Wag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60" name="AutoShape 12" descr="Richard Wag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62" name="AutoShape 14" descr="Richard Wag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7664" name="Picture 16" descr="Richard Wagner (@RichrdWagner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4143372" cy="4143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pole tekstowe 14"/>
          <p:cNvSpPr txBox="1"/>
          <p:nvPr/>
        </p:nvSpPr>
        <p:spPr>
          <a:xfrm>
            <a:off x="857224" y="2143116"/>
            <a:ext cx="3857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Znany kompozytor</a:t>
            </a:r>
            <a:r>
              <a:rPr lang="pl-PL" sz="2800" dirty="0">
                <a:solidFill>
                  <a:schemeClr val="bg1"/>
                </a:solidFill>
              </a:rPr>
              <a:t>, dyrygent i teoretyk muzyki </a:t>
            </a:r>
            <a:r>
              <a:rPr lang="pl-PL" sz="2800" dirty="0" smtClean="0">
                <a:solidFill>
                  <a:schemeClr val="bg1"/>
                </a:solidFill>
              </a:rPr>
              <a:t>w okresie </a:t>
            </a:r>
            <a:r>
              <a:rPr lang="pl-PL" sz="2800" dirty="0">
                <a:solidFill>
                  <a:schemeClr val="bg1"/>
                </a:solidFill>
              </a:rPr>
              <a:t>romantyzmu. </a:t>
            </a:r>
            <a:r>
              <a:rPr lang="pl-PL" sz="2800" dirty="0" smtClean="0">
                <a:solidFill>
                  <a:schemeClr val="bg1"/>
                </a:solidFill>
              </a:rPr>
              <a:t>Jest uznawany </a:t>
            </a:r>
            <a:r>
              <a:rPr lang="pl-PL" sz="2800" dirty="0">
                <a:solidFill>
                  <a:schemeClr val="bg1"/>
                </a:solidFill>
              </a:rPr>
              <a:t>za jednego z najwybitniejszych twórców dramatu muzycznego. </a:t>
            </a:r>
            <a:r>
              <a:rPr lang="pl-PL" sz="2800" dirty="0" smtClean="0">
                <a:solidFill>
                  <a:schemeClr val="bg1"/>
                </a:solidFill>
              </a:rPr>
              <a:t>Był reformatorem </a:t>
            </a:r>
            <a:r>
              <a:rPr lang="pl-PL" sz="2800" dirty="0">
                <a:solidFill>
                  <a:schemeClr val="bg1"/>
                </a:solidFill>
              </a:rPr>
              <a:t>muzyki </a:t>
            </a:r>
            <a:r>
              <a:rPr lang="pl-PL" sz="2800" dirty="0" smtClean="0">
                <a:solidFill>
                  <a:schemeClr val="bg1"/>
                </a:solidFill>
              </a:rPr>
              <a:t>operowej.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AutoShape 2" descr="Credit: Getty Images/Peter Bisch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28" name="Picture 4" descr="Credit: Getty Images/Peter Bisch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97" y="0"/>
            <a:ext cx="3395603" cy="4929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714348" y="714356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Franz </a:t>
            </a:r>
            <a:r>
              <a:rPr lang="pl-PL" sz="3200" dirty="0">
                <a:solidFill>
                  <a:schemeClr val="bg1"/>
                </a:solidFill>
              </a:rPr>
              <a:t>Lang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928662" y="1928802"/>
            <a:ext cx="4572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Śpiewak nazywany </a:t>
            </a:r>
            <a:r>
              <a:rPr lang="pl-PL" sz="2800" dirty="0" err="1" smtClean="0">
                <a:solidFill>
                  <a:schemeClr val="bg1"/>
                </a:solidFill>
              </a:rPr>
              <a:t>Franzl</a:t>
            </a:r>
            <a:r>
              <a:rPr lang="pl-PL" sz="2800" dirty="0" smtClean="0">
                <a:solidFill>
                  <a:schemeClr val="bg1"/>
                </a:solidFill>
              </a:rPr>
              <a:t> zasłynął jako król jodłowania. Wydał kilka książek o tej tematyce, grał na gitarze i akordeonie.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Oferta Niemiec dla Polski - Krzysztof Wojczal blog geopolitycz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1472" y="1142984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Wilhelm Roentgen </a:t>
            </a:r>
          </a:p>
        </p:txBody>
      </p:sp>
      <p:sp>
        <p:nvSpPr>
          <p:cNvPr id="25602" name="AutoShape 2" descr="Wilhelm Roent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4" name="Picture 4" descr="Credit: Getty Images/Hulton Arch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290"/>
            <a:ext cx="2469199" cy="3643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357158" y="2214554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Wilhelm Conrad </a:t>
            </a:r>
            <a:r>
              <a:rPr lang="pl-PL" sz="2800" dirty="0" err="1">
                <a:solidFill>
                  <a:schemeClr val="bg1"/>
                </a:solidFill>
              </a:rPr>
              <a:t>Röntgen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był niemieckim fizykiem oraz laureatem </a:t>
            </a:r>
            <a:r>
              <a:rPr lang="pl-PL" sz="2800" dirty="0">
                <a:solidFill>
                  <a:schemeClr val="bg1"/>
                </a:solidFill>
              </a:rPr>
              <a:t>pierwszej Nagrody </a:t>
            </a:r>
            <a:r>
              <a:rPr lang="pl-PL" sz="2800" dirty="0" smtClean="0">
                <a:solidFill>
                  <a:schemeClr val="bg1"/>
                </a:solidFill>
              </a:rPr>
              <a:t>Nobla.</a:t>
            </a:r>
            <a:r>
              <a:rPr lang="pl-PL" sz="2800" dirty="0"/>
              <a:t> </a:t>
            </a:r>
            <a:r>
              <a:rPr lang="pl-PL" sz="2800" dirty="0">
                <a:solidFill>
                  <a:schemeClr val="bg1"/>
                </a:solidFill>
              </a:rPr>
              <a:t>Na jego cześć </a:t>
            </a:r>
            <a:r>
              <a:rPr lang="pl-PL" sz="2800" dirty="0" smtClean="0">
                <a:solidFill>
                  <a:schemeClr val="bg1"/>
                </a:solidFill>
              </a:rPr>
              <a:t>jednostkę dawki</a:t>
            </a:r>
            <a:r>
              <a:rPr lang="pl-PL" sz="2800" dirty="0">
                <a:solidFill>
                  <a:schemeClr val="bg1"/>
                </a:solidFill>
              </a:rPr>
              <a:t> promieniowania </a:t>
            </a:r>
            <a:r>
              <a:rPr lang="pl-PL" sz="2800" dirty="0" smtClean="0">
                <a:solidFill>
                  <a:schemeClr val="bg1"/>
                </a:solidFill>
              </a:rPr>
              <a:t>jonizującego</a:t>
            </a:r>
            <a:r>
              <a:rPr lang="pl-PL" sz="2800" dirty="0">
                <a:solidFill>
                  <a:schemeClr val="bg1"/>
                </a:solidFill>
              </a:rPr>
              <a:t> nazwano </a:t>
            </a:r>
            <a:r>
              <a:rPr lang="pl-PL" sz="2800" dirty="0" smtClean="0">
                <a:solidFill>
                  <a:schemeClr val="bg1"/>
                </a:solidFill>
              </a:rPr>
              <a:t>rentgenem.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258</Words>
  <Application>Microsoft Office PowerPoint</Application>
  <PresentationFormat>Pokaz na ekranie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Waldek</dc:creator>
  <cp:lastModifiedBy>Weronika</cp:lastModifiedBy>
  <cp:revision>31</cp:revision>
  <dcterms:created xsi:type="dcterms:W3CDTF">2021-01-05T14:46:34Z</dcterms:created>
  <dcterms:modified xsi:type="dcterms:W3CDTF">2021-03-10T21:06:47Z</dcterms:modified>
</cp:coreProperties>
</file>