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501E7-127F-4836-AF5C-83804C237223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4659-4BA2-49A5-B22A-89C35C1B84C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448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4659-4BA2-49A5-B22A-89C35C1B84C2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219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D91253-4562-4B22-83BF-82B392206CA9}" type="datetimeFigureOut">
              <a:rPr lang="sk-SK" smtClean="0"/>
              <a:pPr/>
              <a:t>25. 3. 2021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08A9A-F131-4967-9660-5AF6AA8B97C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152128"/>
          </a:xfrm>
        </p:spPr>
        <p:txBody>
          <a:bodyPr/>
          <a:lstStyle/>
          <a:p>
            <a:r>
              <a:rPr lang="sk-SK" b="1" i="1" dirty="0" smtClean="0">
                <a:solidFill>
                  <a:srgbClr val="00B050"/>
                </a:solidFill>
              </a:rPr>
              <a:t>Ozdobný košík na vajíčka</a:t>
            </a:r>
            <a:endParaRPr lang="sk-SK" b="1" i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https://cs6.livemaster.ru/storage/cf/6c/d2d97097da6e09dafb2d9404a8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" t="19282" r="5331" b="12800"/>
          <a:stretch/>
        </p:blipFill>
        <p:spPr bwMode="auto">
          <a:xfrm>
            <a:off x="1619672" y="2636912"/>
            <a:ext cx="4034971" cy="224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50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s6.livemaster.ru/storage/15/37/954408bcf65cc5a4083fd447c9d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33" r="4000" b="4243"/>
          <a:stretch/>
        </p:blipFill>
        <p:spPr bwMode="auto">
          <a:xfrm>
            <a:off x="-17895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9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схальный дек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21"/>
          <a:stretch/>
        </p:blipFill>
        <p:spPr bwMode="auto">
          <a:xfrm>
            <a:off x="1" y="0"/>
            <a:ext cx="9143999" cy="6865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88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хальные яйц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88" r="3163"/>
          <a:stretch/>
        </p:blipFill>
        <p:spPr bwMode="auto">
          <a:xfrm>
            <a:off x="1" y="-13139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64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ставка для яиц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00" b="12992"/>
          <a:stretch/>
        </p:blipFill>
        <p:spPr bwMode="auto">
          <a:xfrm>
            <a:off x="0" y="-28975"/>
            <a:ext cx="9144000" cy="688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3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s6.livemaster.ru/storage/39/d6/4669f3269b9b58e21d02231c603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4" t="10782" r="2968" b="2182"/>
          <a:stretch/>
        </p:blipFill>
        <p:spPr bwMode="auto">
          <a:xfrm>
            <a:off x="563" y="-6377"/>
            <a:ext cx="9119054" cy="6864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4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s6.livemaster.ru/storage/40/32/1a598026ada23121817802e1e7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90" r="4000"/>
          <a:stretch/>
        </p:blipFill>
        <p:spPr bwMode="auto">
          <a:xfrm>
            <a:off x="0" y="0"/>
            <a:ext cx="9144000" cy="6879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00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s6.livemaster.ru/storage/11/8e/423c69bf96d6acae87c3073740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67" b="14387"/>
          <a:stretch/>
        </p:blipFill>
        <p:spPr bwMode="auto">
          <a:xfrm>
            <a:off x="-1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s6.livemaster.ru/storage/e5/1f/58329a5b185910f30e972ccfaf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00" b="3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3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s6.livemaster.ru/storage/7a/8d/226827fb1b328b9cc260e4a17e8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9" r="4000" b="11981"/>
          <a:stretch/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95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</Words>
  <Application>Microsoft Office PowerPoint</Application>
  <PresentationFormat>Prezentácia na obrazovke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Tok</vt:lpstr>
      <vt:lpstr>Ozdobný košík na vajíčka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Tekla</dc:creator>
  <cp:lastModifiedBy>user</cp:lastModifiedBy>
  <cp:revision>4</cp:revision>
  <dcterms:created xsi:type="dcterms:W3CDTF">2018-01-12T18:14:47Z</dcterms:created>
  <dcterms:modified xsi:type="dcterms:W3CDTF">2021-03-25T13:02:44Z</dcterms:modified>
</cp:coreProperties>
</file>