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szkolnym </a:t>
            </a:r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2022/2023 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8</a:t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1800" dirty="0" smtClean="0"/>
              <a:t>Budowanie relacji międzyosobowych.</a:t>
            </a:r>
          </a:p>
          <a:p>
            <a:r>
              <a:rPr lang="pl-PL" sz="1800" dirty="0" smtClean="0"/>
              <a:t>Na początek: zakochanie, o etapach i rodzajach miłości.</a:t>
            </a:r>
          </a:p>
          <a:p>
            <a:r>
              <a:rPr lang="pl-PL" sz="1800" dirty="0" smtClean="0"/>
              <a:t>Choroby przenoszone drogą płciową.</a:t>
            </a:r>
          </a:p>
          <a:p>
            <a:r>
              <a:rPr lang="pl-PL" sz="1800" dirty="0" smtClean="0"/>
              <a:t>Niepłodność i wielkie pragnienie dziecka.</a:t>
            </a:r>
          </a:p>
          <a:p>
            <a:r>
              <a:rPr lang="pl-PL" sz="1800" dirty="0" smtClean="0"/>
              <a:t>Inicjacja </a:t>
            </a:r>
            <a:r>
              <a:rPr lang="pl-PL" sz="1800" smtClean="0"/>
              <a:t>seksualna, czy </a:t>
            </a:r>
            <a:r>
              <a:rPr lang="pl-PL" sz="1800" dirty="0" smtClean="0"/>
              <a:t>warto czekać?</a:t>
            </a:r>
          </a:p>
          <a:p>
            <a:r>
              <a:rPr lang="pl-PL" sz="1800" dirty="0" smtClean="0"/>
              <a:t>Dojrzałość do małżeństwa.</a:t>
            </a:r>
          </a:p>
          <a:p>
            <a:r>
              <a:rPr lang="pl-PL" sz="1800" dirty="0" smtClean="0"/>
              <a:t>Wobec choroby, cierpienia i śmierci.</a:t>
            </a:r>
          </a:p>
          <a:p>
            <a:r>
              <a:rPr lang="pl-PL" sz="1800" dirty="0" smtClean="0"/>
              <a:t>Rozwój psychoseksualny człowieka. </a:t>
            </a:r>
          </a:p>
          <a:p>
            <a:r>
              <a:rPr lang="pl-PL" sz="1800" dirty="0" smtClean="0"/>
              <a:t>Odpowiedzialna seksualność człowieka.</a:t>
            </a:r>
          </a:p>
          <a:p>
            <a:r>
              <a:rPr lang="pl-PL" sz="1800" dirty="0" smtClean="0"/>
              <a:t>Metody planowanie rodziny- na czym polega planowanie dzietności rodziny i jakie aspekty należy uwzględnić przy podejmowaniu decyzji prokreacyjnych.</a:t>
            </a:r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88</Words>
  <Application>Microsoft Office PowerPoint</Application>
  <PresentationFormat>Pokaz na ekranie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2022/2023 </vt:lpstr>
      <vt:lpstr>Klasa 8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9</cp:revision>
  <dcterms:created xsi:type="dcterms:W3CDTF">2021-08-31T07:22:35Z</dcterms:created>
  <dcterms:modified xsi:type="dcterms:W3CDTF">2022-08-31T08:38:26Z</dcterms:modified>
</cp:coreProperties>
</file>