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                    Bartłomiej Dziarski </a:t>
            </a:r>
          </a:p>
          <a:p>
            <a:r>
              <a:rPr lang="pl-PL" dirty="0" smtClean="0"/>
              <a:t>                                  4M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/>
          <a:lstStyle/>
          <a:p>
            <a:pPr algn="ctr"/>
            <a:r>
              <a:rPr lang="pl-PL" dirty="0">
                <a:effectLst/>
              </a:rPr>
              <a:t> </a:t>
            </a:r>
            <a:r>
              <a:rPr lang="pl-PL" sz="4800" dirty="0">
                <a:effectLst/>
              </a:rPr>
              <a:t>Wpływ czytania </a:t>
            </a:r>
            <a:r>
              <a:rPr lang="pl-PL" sz="4800" dirty="0" smtClean="0">
                <a:effectLst/>
              </a:rPr>
              <a:t/>
            </a:r>
            <a:br>
              <a:rPr lang="pl-PL" sz="4800" dirty="0" smtClean="0">
                <a:effectLst/>
              </a:rPr>
            </a:br>
            <a:r>
              <a:rPr lang="pl-PL" sz="4800" dirty="0" smtClean="0">
                <a:effectLst/>
              </a:rPr>
              <a:t>na </a:t>
            </a:r>
            <a:r>
              <a:rPr lang="pl-PL" sz="4800" dirty="0">
                <a:effectLst/>
              </a:rPr>
              <a:t>rozwój młodzieży</a:t>
            </a:r>
            <a:endParaRPr lang="pl-PL" sz="4800" b="0" dirty="0"/>
          </a:p>
        </p:txBody>
      </p:sp>
      <p:pic>
        <p:nvPicPr>
          <p:cNvPr id="2050" name="Picture 2" descr="C:\Users\Bartek\Desktop\1920x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299" y="2924944"/>
            <a:ext cx="3732486" cy="15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332656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chemeClr val="accent6"/>
                </a:solidFill>
              </a:rPr>
              <a:t>Jak zacząć czytać ?</a:t>
            </a:r>
            <a:endParaRPr lang="pl-PL" sz="4800" b="1" dirty="0">
              <a:solidFill>
                <a:schemeClr val="accent6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484784"/>
            <a:ext cx="8025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>
                <a:solidFill>
                  <a:srgbClr val="00B050"/>
                </a:solidFill>
              </a:rPr>
              <a:t>Wybierz sposób, w jaki będziesz </a:t>
            </a:r>
            <a:r>
              <a:rPr lang="pl-PL" sz="2000" dirty="0" smtClean="0">
                <a:solidFill>
                  <a:srgbClr val="00B050"/>
                </a:solidFill>
              </a:rPr>
              <a:t>czytać.</a:t>
            </a:r>
          </a:p>
          <a:p>
            <a:r>
              <a:rPr lang="pl-PL" sz="2000" dirty="0" smtClean="0">
                <a:solidFill>
                  <a:srgbClr val="00B050"/>
                </a:solidFill>
              </a:rPr>
              <a:t>    Pomyśl czy wolisz książki papierowe elektroniczne czy a</a:t>
            </a:r>
            <a:r>
              <a:rPr lang="pl-PL" dirty="0" smtClean="0">
                <a:solidFill>
                  <a:srgbClr val="00B050"/>
                </a:solidFill>
              </a:rPr>
              <a:t>udiobooki.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2144201"/>
            <a:ext cx="69653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2. </a:t>
            </a:r>
            <a:r>
              <a:rPr lang="pl-PL" sz="2000" dirty="0" smtClean="0">
                <a:solidFill>
                  <a:srgbClr val="7030A0"/>
                </a:solidFill>
              </a:rPr>
              <a:t>Wybierz </a:t>
            </a:r>
            <a:r>
              <a:rPr lang="pl-PL" sz="2000" dirty="0">
                <a:solidFill>
                  <a:srgbClr val="7030A0"/>
                </a:solidFill>
              </a:rPr>
              <a:t>ciekawą </a:t>
            </a:r>
            <a:r>
              <a:rPr lang="pl-PL" sz="2000" dirty="0" smtClean="0">
                <a:solidFill>
                  <a:srgbClr val="7030A0"/>
                </a:solidFill>
              </a:rPr>
              <a:t>książkę</a:t>
            </a:r>
            <a:r>
              <a:rPr lang="pl-PL" sz="2000" dirty="0">
                <a:solidFill>
                  <a:srgbClr val="7030A0"/>
                </a:solidFill>
              </a:rPr>
              <a:t> </a:t>
            </a:r>
            <a:r>
              <a:rPr lang="pl-PL" sz="2000" dirty="0" smtClean="0">
                <a:solidFill>
                  <a:srgbClr val="7030A0"/>
                </a:solidFill>
              </a:rPr>
              <a:t>która będzie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   odpowiadała Twoim zainteresowaniom.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   Nie </a:t>
            </a:r>
            <a:r>
              <a:rPr lang="pl-PL" sz="2000" dirty="0">
                <a:solidFill>
                  <a:srgbClr val="7030A0"/>
                </a:solidFill>
              </a:rPr>
              <a:t>ma sensu zmuszać się do lektury, która Ci </a:t>
            </a:r>
            <a:r>
              <a:rPr lang="pl-PL" sz="2000" dirty="0" smtClean="0">
                <a:solidFill>
                  <a:srgbClr val="7030A0"/>
                </a:solidFill>
              </a:rPr>
              <a:t>nie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   odpowiada </a:t>
            </a:r>
            <a:r>
              <a:rPr lang="pl-PL" sz="2000" dirty="0">
                <a:solidFill>
                  <a:srgbClr val="7030A0"/>
                </a:solidFill>
              </a:rPr>
              <a:t>i sięgać po nią tylko dlatego, że inni to </a:t>
            </a:r>
            <a:r>
              <a:rPr lang="pl-PL" sz="2000" dirty="0" smtClean="0">
                <a:solidFill>
                  <a:srgbClr val="7030A0"/>
                </a:solidFill>
              </a:rPr>
              <a:t>robią.</a:t>
            </a:r>
            <a:endParaRPr lang="pl-PL" sz="2000" dirty="0" smtClean="0">
              <a:solidFill>
                <a:srgbClr val="7030A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3356777"/>
            <a:ext cx="7045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3. </a:t>
            </a:r>
            <a:r>
              <a:rPr lang="pl-PL" sz="2000" dirty="0" smtClean="0">
                <a:solidFill>
                  <a:srgbClr val="FFC000"/>
                </a:solidFill>
              </a:rPr>
              <a:t>Wyznacz </a:t>
            </a:r>
            <a:r>
              <a:rPr lang="pl-PL" sz="2000" dirty="0">
                <a:solidFill>
                  <a:srgbClr val="FFC000"/>
                </a:solidFill>
              </a:rPr>
              <a:t>sobie czas na </a:t>
            </a:r>
            <a:r>
              <a:rPr lang="pl-PL" sz="2000" dirty="0" smtClean="0">
                <a:solidFill>
                  <a:srgbClr val="FFC000"/>
                </a:solidFill>
              </a:rPr>
              <a:t>czytanie</a:t>
            </a:r>
          </a:p>
          <a:p>
            <a:r>
              <a:rPr lang="pl-PL" sz="2000" dirty="0" smtClean="0">
                <a:solidFill>
                  <a:srgbClr val="FFC000"/>
                </a:solidFill>
              </a:rPr>
              <a:t>    Jeśli </a:t>
            </a:r>
            <a:r>
              <a:rPr lang="pl-PL" sz="2000" dirty="0">
                <a:solidFill>
                  <a:srgbClr val="FFC000"/>
                </a:solidFill>
              </a:rPr>
              <a:t>ciągle czujesz, że nie masz </a:t>
            </a:r>
            <a:r>
              <a:rPr lang="pl-PL" sz="2000" dirty="0" smtClean="0">
                <a:solidFill>
                  <a:srgbClr val="FFC000"/>
                </a:solidFill>
              </a:rPr>
              <a:t>kiedy tego robić,</a:t>
            </a:r>
            <a:endParaRPr lang="pl-PL" sz="2000" dirty="0" smtClean="0">
              <a:solidFill>
                <a:srgbClr val="FFC000"/>
              </a:solidFill>
            </a:endParaRPr>
          </a:p>
          <a:p>
            <a:r>
              <a:rPr lang="pl-PL" sz="2000" dirty="0" smtClean="0">
                <a:solidFill>
                  <a:srgbClr val="FFC000"/>
                </a:solidFill>
              </a:rPr>
              <a:t> </a:t>
            </a:r>
            <a:r>
              <a:rPr lang="pl-PL" sz="2000" dirty="0" smtClean="0">
                <a:solidFill>
                  <a:srgbClr val="FFC000"/>
                </a:solidFill>
              </a:rPr>
              <a:t>   musisz</a:t>
            </a:r>
            <a:r>
              <a:rPr lang="pl-PL" sz="2000" dirty="0" smtClean="0">
                <a:solidFill>
                  <a:srgbClr val="FFC000"/>
                </a:solidFill>
              </a:rPr>
              <a:t> </a:t>
            </a:r>
            <a:r>
              <a:rPr lang="pl-PL" sz="2000" dirty="0" smtClean="0">
                <a:solidFill>
                  <a:srgbClr val="FFC000"/>
                </a:solidFill>
              </a:rPr>
              <a:t>po prostu wpisać czytanie w plan swojego dnia</a:t>
            </a:r>
            <a:r>
              <a:rPr lang="pl-PL" dirty="0" smtClean="0">
                <a:solidFill>
                  <a:srgbClr val="FFC000"/>
                </a:solidFill>
              </a:rPr>
              <a:t>.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36" y="4280107"/>
            <a:ext cx="5086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. Jak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długo czytać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  Jeśli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naprawdę nie masz czasu,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zaczynaj</a:t>
            </a:r>
          </a:p>
          <a:p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    od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15 minut dziennie.</a:t>
            </a:r>
          </a:p>
        </p:txBody>
      </p:sp>
    </p:spTree>
    <p:extLst>
      <p:ext uri="{BB962C8B-B14F-4D97-AF65-F5344CB8AC3E}">
        <p14:creationId xmlns:p14="http://schemas.microsoft.com/office/powerpoint/2010/main" xmlns="" val="1434032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67744" y="2281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6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pl-PL" sz="4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Powodzenia !</a:t>
            </a:r>
            <a:endParaRPr lang="pl-PL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10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24148" y="213195"/>
            <a:ext cx="5637010" cy="5313977"/>
          </a:xfrm>
        </p:spPr>
        <p:txBody>
          <a:bodyPr>
            <a:noAutofit/>
          </a:bodyPr>
          <a:lstStyle/>
          <a:p>
            <a:r>
              <a:rPr lang="pl-PL" sz="4400" b="1" dirty="0"/>
              <a:t>W jaki sposób czytanie wpływa na rozwój </a:t>
            </a:r>
            <a:r>
              <a:rPr lang="pl-PL" sz="4400" b="1" dirty="0" smtClean="0"/>
              <a:t>młodzieży ?</a:t>
            </a:r>
            <a:endParaRPr lang="pl-PL" sz="4400" b="1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164288" y="4221088"/>
            <a:ext cx="828644" cy="70436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Barte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078" y="2780928"/>
            <a:ext cx="4126870" cy="27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46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000" dirty="0"/>
          </a:p>
          <a:p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404664"/>
            <a:ext cx="8019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Czy czytanie poprawia koncentracje?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60518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Czytanie usprawnia nasze mechanizmy, reakcyjność, spostrzegawczość 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samodzielność w rozwiązywaniu problemów. Poprawia nasz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intelekt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oraz procesy poznawcze</a:t>
            </a:r>
          </a:p>
        </p:txBody>
      </p:sp>
      <p:pic>
        <p:nvPicPr>
          <p:cNvPr id="3074" name="Picture 2" descr="C:\Users\Bartek\Desktop\6. sprawdź koncentrację swojego mózgu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872485" cy="30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10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43597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Czy </a:t>
            </a:r>
            <a:r>
              <a:rPr lang="pl-PL" sz="3200" b="1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czytanie ćwiczy pamięć?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95736" y="142226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Czytanie to najlepszy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trening pamięciowy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dla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mózgu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Przede wszystkim poprawia się pamięć. Mamy szansę na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zatrzymanie się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, przeanalizowanie pewnych kwestii, ich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przetworzenie,</a:t>
            </a:r>
          </a:p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 wyobrażenie, jest ono bardziej efektywne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niż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słuchanie radia</a:t>
            </a:r>
          </a:p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czy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oglądanie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telewizji.</a:t>
            </a:r>
          </a:p>
        </p:txBody>
      </p:sp>
      <p:pic>
        <p:nvPicPr>
          <p:cNvPr id="4098" name="Picture 2" descr="C:\Users\Bartek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91" y="4293096"/>
            <a:ext cx="67341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81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18148"/>
            <a:ext cx="8603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 się dzieje z mózgiem podczas czytania?</a:t>
            </a:r>
          </a:p>
        </p:txBody>
      </p:sp>
      <p:sp>
        <p:nvSpPr>
          <p:cNvPr id="3" name="Prostokąt 2"/>
          <p:cNvSpPr/>
          <p:nvPr/>
        </p:nvSpPr>
        <p:spPr>
          <a:xfrm>
            <a:off x="323528" y="1268760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7030A0"/>
                </a:solidFill>
              </a:rPr>
              <a:t>Czytanie książki pozwala mózgowi odbyć rodzaj treningu, stymulując mózg </a:t>
            </a:r>
            <a:endParaRPr lang="pl-PL" sz="2000" dirty="0" smtClean="0">
              <a:solidFill>
                <a:srgbClr val="7030A0"/>
              </a:solidFill>
            </a:endParaRPr>
          </a:p>
          <a:p>
            <a:r>
              <a:rPr lang="pl-PL" sz="2000" dirty="0" smtClean="0">
                <a:solidFill>
                  <a:srgbClr val="7030A0"/>
                </a:solidFill>
              </a:rPr>
              <a:t>do </a:t>
            </a:r>
            <a:r>
              <a:rPr lang="pl-PL" sz="2000" dirty="0">
                <a:solidFill>
                  <a:srgbClr val="7030A0"/>
                </a:solidFill>
              </a:rPr>
              <a:t>pracy. Angażowanie mózgu do działania poprzez czytanie zmniejsza ryzyko Alzheimera </a:t>
            </a:r>
            <a:r>
              <a:rPr lang="pl-PL" sz="2000" dirty="0" smtClean="0">
                <a:solidFill>
                  <a:srgbClr val="7030A0"/>
                </a:solidFill>
              </a:rPr>
              <a:t> dwuipół</a:t>
            </a:r>
            <a:r>
              <a:rPr lang="pl-PL" sz="2000" dirty="0" smtClean="0">
                <a:solidFill>
                  <a:srgbClr val="7030A0"/>
                </a:solidFill>
              </a:rPr>
              <a:t>krotnie </a:t>
            </a:r>
            <a:r>
              <a:rPr lang="pl-PL" sz="2000" dirty="0" smtClean="0">
                <a:solidFill>
                  <a:srgbClr val="7030A0"/>
                </a:solidFill>
              </a:rPr>
              <a:t>względem </a:t>
            </a:r>
            <a:r>
              <a:rPr lang="pl-PL" sz="2000" dirty="0">
                <a:solidFill>
                  <a:srgbClr val="7030A0"/>
                </a:solidFill>
              </a:rPr>
              <a:t>tych, którzy nie czytają.</a:t>
            </a:r>
          </a:p>
        </p:txBody>
      </p:sp>
      <p:pic>
        <p:nvPicPr>
          <p:cNvPr id="5122" name="Picture 2" descr="C:\Users\Bartek\Desktop\Projekt-bez-tytuł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639" y="1586578"/>
            <a:ext cx="4016085" cy="22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97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332656"/>
            <a:ext cx="7842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</a:rPr>
              <a:t>Jak czytanie książek wpływa na naszą mowę?</a:t>
            </a:r>
          </a:p>
        </p:txBody>
      </p:sp>
      <p:sp>
        <p:nvSpPr>
          <p:cNvPr id="3" name="Prostokąt 2"/>
          <p:cNvSpPr/>
          <p:nvPr/>
        </p:nvSpPr>
        <p:spPr>
          <a:xfrm>
            <a:off x="248702" y="11967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Czytając, nie tylko wzbogacamy wiedzę, ale również zasób słownictwa. Im więcej czytamy, tym więcej nowych słów jesteśmy w stanie przyswoić i dołączyć 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do </a:t>
            </a:r>
            <a:r>
              <a:rPr lang="pl-PL" dirty="0">
                <a:solidFill>
                  <a:srgbClr val="FF0000"/>
                </a:solidFill>
              </a:rPr>
              <a:t>swojego codziennego słownika. Elokwencja jest nie tylko pożądaną cechą w niemal każdym zawodzie, ale również ma ogromny wpływ na poczucie własnej wartości i pewność siebie. Nic nie wzbogaci naszego języka </a:t>
            </a:r>
            <a:r>
              <a:rPr lang="pl-PL" dirty="0" smtClean="0">
                <a:solidFill>
                  <a:srgbClr val="FF0000"/>
                </a:solidFill>
              </a:rPr>
              <a:t>lepiej, </a:t>
            </a:r>
            <a:r>
              <a:rPr lang="pl-PL" dirty="0">
                <a:solidFill>
                  <a:srgbClr val="FF0000"/>
                </a:solidFill>
              </a:rPr>
              <a:t>niż dobrze napisana, ciekawa książka.</a:t>
            </a:r>
          </a:p>
        </p:txBody>
      </p:sp>
      <p:pic>
        <p:nvPicPr>
          <p:cNvPr id="6146" name="Picture 2" descr="C:\Users\Bartek\Desktop\rozmowa-w-kawia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623" y="1616214"/>
            <a:ext cx="3936748" cy="27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17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260648"/>
            <a:ext cx="7402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solidFill>
                  <a:srgbClr val="7030A0"/>
                </a:solidFill>
              </a:rPr>
              <a:t>Czy książki wzbogacają życie?</a:t>
            </a:r>
          </a:p>
        </p:txBody>
      </p:sp>
      <p:pic>
        <p:nvPicPr>
          <p:cNvPr id="7170" name="Picture 2" descr="C:\Users\Bartek\Desktop\NEWk9kpTURBXy8xNjM3YTc3NzE0ZTdmZGJmYTQxYThlOGE5NDQzMDlkMi5qcGeSlQMBOc0D580CM5MFzQSwzQJYgaEwA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356" y="1734671"/>
            <a:ext cx="3883064" cy="19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1520" y="14127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Osoby sięgające po książki mogą wpłynąć na poprawę wielu aspektów swojego życia: biznes, relacje zawodowe, rodzinne, </a:t>
            </a:r>
            <a:r>
              <a:rPr lang="pl-PL" b="1" dirty="0" smtClean="0">
                <a:solidFill>
                  <a:srgbClr val="00B050"/>
                </a:solidFill>
              </a:rPr>
              <a:t>partnerskie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rgbClr val="00B050"/>
                </a:solidFill>
              </a:rPr>
              <a:t>i wiele innych. </a:t>
            </a:r>
            <a:endParaRPr lang="pl-PL" b="1" dirty="0" smtClean="0">
              <a:solidFill>
                <a:srgbClr val="00B050"/>
              </a:solidFill>
            </a:endParaRPr>
          </a:p>
          <a:p>
            <a:r>
              <a:rPr lang="pl-PL" b="1" dirty="0" smtClean="0">
                <a:solidFill>
                  <a:srgbClr val="00B050"/>
                </a:solidFill>
              </a:rPr>
              <a:t>Kontakt </a:t>
            </a:r>
            <a:r>
              <a:rPr lang="pl-PL" b="1" dirty="0">
                <a:solidFill>
                  <a:srgbClr val="00B050"/>
                </a:solidFill>
              </a:rPr>
              <a:t>z książką poszerza nasz zasób słownictwa. Im częstszy mamy kontakt z różnorodną </a:t>
            </a:r>
            <a:r>
              <a:rPr lang="pl-PL" b="1" dirty="0" smtClean="0">
                <a:solidFill>
                  <a:srgbClr val="00B050"/>
                </a:solidFill>
              </a:rPr>
              <a:t>literaturą, </a:t>
            </a:r>
            <a:r>
              <a:rPr lang="pl-PL" b="1" dirty="0">
                <a:solidFill>
                  <a:srgbClr val="00B050"/>
                </a:solidFill>
              </a:rPr>
              <a:t>tym większa ilość słów zostaje przez nas przyswojona.</a:t>
            </a:r>
          </a:p>
        </p:txBody>
      </p:sp>
    </p:spTree>
    <p:extLst>
      <p:ext uri="{BB962C8B-B14F-4D97-AF65-F5344CB8AC3E}">
        <p14:creationId xmlns:p14="http://schemas.microsoft.com/office/powerpoint/2010/main" xmlns="" val="406261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331640" y="4365104"/>
            <a:ext cx="6512511" cy="1143000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lepiej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czytać książki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niż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oglądać filmy?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Bartek\Desktop\Posty-FB-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9845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artek\Desktop\tv-netfli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78154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00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83671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Ponieważ czytana </a:t>
            </a:r>
            <a:r>
              <a:rPr lang="pl-PL" sz="2400" b="1" dirty="0">
                <a:solidFill>
                  <a:srgbClr val="7030A0"/>
                </a:solidFill>
              </a:rPr>
              <a:t>książka pozostawia w pamięci trwalszy ślad niż obejrzany film. Dzieje się tak dlatego, że czytanie książki wymaga pełnej koncentracji i zajmuje więcej czasu niż oglądanie filmu</a:t>
            </a:r>
            <a:r>
              <a:rPr lang="pl-PL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pl-PL" sz="2400" b="1" dirty="0" smtClean="0">
                <a:solidFill>
                  <a:srgbClr val="7030A0"/>
                </a:solidFill>
              </a:rPr>
              <a:t> </a:t>
            </a:r>
            <a:r>
              <a:rPr lang="pl-PL" sz="2400" b="1" dirty="0">
                <a:solidFill>
                  <a:srgbClr val="7030A0"/>
                </a:solidFill>
              </a:rPr>
              <a:t>Ponadto, w trakcie poznawania opisanej historii posługujemy się wyobraźnią, </a:t>
            </a:r>
            <a:r>
              <a:rPr lang="pl-PL" sz="2400" b="1" dirty="0" smtClean="0">
                <a:solidFill>
                  <a:srgbClr val="7030A0"/>
                </a:solidFill>
              </a:rPr>
              <a:t>starając się </a:t>
            </a:r>
            <a:r>
              <a:rPr lang="pl-PL" sz="2400" b="1" dirty="0">
                <a:solidFill>
                  <a:srgbClr val="7030A0"/>
                </a:solidFill>
              </a:rPr>
              <a:t>zobrazować </a:t>
            </a:r>
            <a:endParaRPr lang="pl-PL" sz="2400" b="1" dirty="0" smtClean="0">
              <a:solidFill>
                <a:srgbClr val="7030A0"/>
              </a:solidFill>
            </a:endParaRPr>
          </a:p>
          <a:p>
            <a:r>
              <a:rPr lang="pl-PL" sz="2400" b="1" dirty="0" smtClean="0">
                <a:solidFill>
                  <a:srgbClr val="7030A0"/>
                </a:solidFill>
              </a:rPr>
              <a:t>w myślach jej </a:t>
            </a:r>
            <a:r>
              <a:rPr lang="pl-PL" sz="2400" b="1" dirty="0">
                <a:solidFill>
                  <a:srgbClr val="7030A0"/>
                </a:solidFill>
              </a:rPr>
              <a:t>treść.</a:t>
            </a:r>
          </a:p>
        </p:txBody>
      </p:sp>
      <p:pic>
        <p:nvPicPr>
          <p:cNvPr id="9218" name="Picture 2" descr="C:\Users\Bartek\Desktop\ksiazka-czy-filmjpg3053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380" y="1124744"/>
            <a:ext cx="3671137" cy="24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69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408</Words>
  <Application>Microsoft Office PowerPoint</Application>
  <PresentationFormat>Pokaz na ekranie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 Wpływ czytania  na rozwój młodzieży</vt:lpstr>
      <vt:lpstr>Slajd 2</vt:lpstr>
      <vt:lpstr>Slajd 3</vt:lpstr>
      <vt:lpstr>Slajd 4</vt:lpstr>
      <vt:lpstr>Slajd 5</vt:lpstr>
      <vt:lpstr>Slajd 6</vt:lpstr>
      <vt:lpstr>Slajd 7</vt:lpstr>
      <vt:lpstr>Dlaczego lepiej czytać książki  niż oglądać filmy?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czytania na rozwój młodzieży</dc:title>
  <dc:creator>Bartek</dc:creator>
  <cp:lastModifiedBy>ZSMiO</cp:lastModifiedBy>
  <cp:revision>13</cp:revision>
  <dcterms:created xsi:type="dcterms:W3CDTF">2022-10-19T21:00:21Z</dcterms:created>
  <dcterms:modified xsi:type="dcterms:W3CDTF">2022-10-24T12:50:25Z</dcterms:modified>
</cp:coreProperties>
</file>