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894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907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598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34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70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920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680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5896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694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7803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287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645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313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17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383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814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708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2F44FDD-2F8B-450F-A09B-78535AA60D5E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6662B-D727-45BD-90E3-EA28129BA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24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rinternet.pl/projekty/projekty-edukacyjne/sieciaki/rejestracja-na-wydarzenie.html?klasy=1" TargetMode="External"/><Relationship Id="rId2" Type="http://schemas.openxmlformats.org/officeDocument/2006/relationships/hyperlink" Target="https://www.saferinternet.pl/projekty/projekty-edukacyjne/plik-i-folder/rejestracja-na-wydarzeni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www.saferinternet.pl/projekty/projekty-edukacyjne/sieciaki/rejestracja-na-wydarzenie.html?klasy=3" TargetMode="External"/><Relationship Id="rId4" Type="http://schemas.openxmlformats.org/officeDocument/2006/relationships/hyperlink" Target="https://www.saferinternet.pl/projekty/projekty-edukacyjne/sieciaki/rejestracja-na-wydarzenie.html?klasy=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C3A362-C85F-495C-BC03-951B4A62C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736" y="99419"/>
            <a:ext cx="8825658" cy="3329581"/>
          </a:xfrm>
        </p:spPr>
        <p:txBody>
          <a:bodyPr/>
          <a:lstStyle/>
          <a:p>
            <a:pPr algn="ctr"/>
            <a:r>
              <a:rPr lang="pl-PL" sz="6000" dirty="0"/>
              <a:t>DZIEŃ BEZPIECZNEGO INTERNETU 2022 – WTOREK, 8 LUTEGO</a:t>
            </a:r>
          </a:p>
        </p:txBody>
      </p:sp>
      <p:pic>
        <p:nvPicPr>
          <p:cNvPr id="1028" name="Picture 4" descr="8 lutego obchodzimy Dzień Bezpiecznego Internetu – zaangażuj się w obchody  już dziś! - Baza wiedzy - Portal Gov.pl">
            <a:extLst>
              <a:ext uri="{FF2B5EF4-FFF2-40B4-BE49-F238E27FC236}">
                <a16:creationId xmlns:a16="http://schemas.microsoft.com/office/drawing/2014/main" id="{78A5AFAC-B2B5-41E8-B564-3B8317B39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393" y="3429000"/>
            <a:ext cx="7892343" cy="332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162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AA1930-20ED-4B8B-B833-8FBCADF4F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301" y="2531296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pl-PL" b="1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Dzień Bezpiecznego Internetu (DBI) </a:t>
            </a:r>
            <a:r>
              <a:rPr lang="pl-PL" b="1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ma na celu inicjowanie i propagowanie działań na rzecz bezpiecznego oraz świadomego dostępu dzieci i młodzieży do zasobów internetowych. Jego zadaniem jest również zapoznanie rodziców, nauczycieli i wychowawców z problematyką bezpieczeństwa online oraz promocja pozytywnego korzystania z sieci.</a:t>
            </a:r>
            <a:endParaRPr lang="pl-PL" dirty="0"/>
          </a:p>
        </p:txBody>
      </p:sp>
      <p:pic>
        <p:nvPicPr>
          <p:cNvPr id="2050" name="Picture 2" descr="eDial Internet – lokalny operator światłowodowy i radiowy">
            <a:extLst>
              <a:ext uri="{FF2B5EF4-FFF2-40B4-BE49-F238E27FC236}">
                <a16:creationId xmlns:a16="http://schemas.microsoft.com/office/drawing/2014/main" id="{EF2214EA-222C-4FEF-967C-83EB4AA43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014" y="4713760"/>
            <a:ext cx="2425685" cy="201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90382B2B-C332-4DBC-A49A-D55FCDC9335D}"/>
              </a:ext>
            </a:extLst>
          </p:cNvPr>
          <p:cNvSpPr txBox="1">
            <a:spLocks/>
          </p:cNvSpPr>
          <p:nvPr/>
        </p:nvSpPr>
        <p:spPr>
          <a:xfrm>
            <a:off x="1473736" y="99419"/>
            <a:ext cx="8825658" cy="33295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6000" dirty="0"/>
              <a:t>CZYM JEST DBI?</a:t>
            </a:r>
          </a:p>
        </p:txBody>
      </p:sp>
    </p:spTree>
    <p:extLst>
      <p:ext uri="{BB962C8B-B14F-4D97-AF65-F5344CB8AC3E}">
        <p14:creationId xmlns:p14="http://schemas.microsoft.com/office/powerpoint/2010/main" val="2866644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102B451B-B72F-4F21-801C-964203F239D0}"/>
              </a:ext>
            </a:extLst>
          </p:cNvPr>
          <p:cNvSpPr txBox="1">
            <a:spLocks/>
          </p:cNvSpPr>
          <p:nvPr/>
        </p:nvSpPr>
        <p:spPr>
          <a:xfrm>
            <a:off x="1473736" y="99419"/>
            <a:ext cx="8825658" cy="33295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6000" dirty="0"/>
              <a:t>HISTORIA POWSTANIA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628C593C-8FF4-46EE-A756-C12EABCBB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638"/>
            <a:ext cx="8947150" cy="41957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4800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Dzień Bezpiecznego Internetu (DBI) obchodzony jest z inicjatywy Komisji Europejskiej od 2004 roku. Organizatorem wydarzenia w Polsce, jest od 2005 r. Polskie Centrum Programu </a:t>
            </a:r>
            <a:r>
              <a:rPr lang="pl-PL" sz="4800" b="0" i="0" dirty="0" err="1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Safer</a:t>
            </a:r>
            <a:r>
              <a:rPr lang="pl-PL" sz="4800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 Internet (PCPSI), tworzone przez państwowy instytut badawczy NASK oraz FUNDACJĘ DAJEMY DZIECIOM SIŁĘ – realizatorów  unijnego programu „Łącząc Europę” (ang. </a:t>
            </a:r>
            <a:r>
              <a:rPr lang="pl-PL" sz="4800" b="0" i="0" dirty="0" err="1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Connecting</a:t>
            </a:r>
            <a:r>
              <a:rPr lang="pl-PL" sz="4800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 Europe </a:t>
            </a:r>
            <a:r>
              <a:rPr lang="pl-PL" sz="4800" b="0" i="0" dirty="0" err="1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Facility</a:t>
            </a:r>
            <a:r>
              <a:rPr lang="pl-PL" sz="4800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 - CEF).</a:t>
            </a:r>
            <a:endParaRPr lang="pl-PL" sz="6000" dirty="0"/>
          </a:p>
        </p:txBody>
      </p:sp>
      <p:pic>
        <p:nvPicPr>
          <p:cNvPr id="6" name="Picture 2" descr="eDial Internet – lokalny operator światłowodowy i radiowy">
            <a:extLst>
              <a:ext uri="{FF2B5EF4-FFF2-40B4-BE49-F238E27FC236}">
                <a16:creationId xmlns:a16="http://schemas.microsoft.com/office/drawing/2014/main" id="{2B06D5BF-C76C-4FA2-B898-9C2ACEF78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014" y="4713760"/>
            <a:ext cx="2425685" cy="201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790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FBDA58-CA13-439E-8D1F-A02B42A7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ZAGROŻENIA PŁYNĄCE Z INTERNETU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187DDF-EFDC-42A7-A8EB-C0A48E2D0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</a:t>
            </a:r>
            <a:r>
              <a:rPr lang="pl-PL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bez wątpienia jeden z najwspanialszych wynalazków w historii ludzkości. Zapewnia natychmiastowy i praktycznie nieograniczony dostęp do informacji, pozwala kontaktować się ze znajomymi z całego świata oraz dostarcza wielu możliwości rozrywki. Niestety, wraz z jego rozwojem pojawiły się różnego typu zagrożenia. W sieci są obecni liczni cyberprzestępcy, którzy działają na szkodę użytkowników, np. wyłudzają dane osobowe i pieniądze z kont bankowych, wykradają prywatne pliki, blokują dostęp do komputera oraz przejmują nad nim kontrolę. Na spore niebezpieczeństwo są narażone zwłaszcza dzieci, które mogą mieć kontakt z nieodpowiednimi dla nich treściami.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2" descr="eDial Internet – lokalny operator światłowodowy i radiowy">
            <a:extLst>
              <a:ext uri="{FF2B5EF4-FFF2-40B4-BE49-F238E27FC236}">
                <a16:creationId xmlns:a16="http://schemas.microsoft.com/office/drawing/2014/main" id="{8ED55951-1083-4483-A211-E958A5BDC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014" y="4713760"/>
            <a:ext cx="2425685" cy="201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374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22029-C5FF-4073-929C-A2C286F8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AKTYWNOŚCI ZWIĄZANE Z DBI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9BF448-CFA6-413F-8ED0-025EFA7CB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fontAlgn="base">
              <a:buNone/>
            </a:pP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8 lutego 2022 r. o godz. 17:00 odbędzie się konferencja online, na którą organizatorzy zapraszają wszystkich zainteresowanych bezpieczeństwem dzieci i młodzieży w Internecie. W programie znajdują się wystąpienia dotyczące m.in. nadużywania czasu korzystania z ekranów, nauczania zdalnego i skutecznego zastosowania nowych technologii w edukacji i budowaniu relacji.</a:t>
            </a:r>
          </a:p>
          <a:p>
            <a:pPr marL="0" indent="0" algn="l" fontAlgn="base">
              <a:buNone/>
            </a:pPr>
            <a:r>
              <a:rPr lang="pl-PL" b="0" i="0" dirty="0" err="1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Webinary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 i lekcje online dla klas szkolnych: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0" i="0" u="sng" dirty="0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2"/>
              </a:rPr>
              <a:t>Spektakl pt. "Dzieci Sieci - Plik i Folder na tropie internetowych kłopotów"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0" i="0" u="sng" dirty="0" err="1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3"/>
              </a:rPr>
              <a:t>Sieciaki</a:t>
            </a:r>
            <a:r>
              <a:rPr lang="pl-PL" b="0" i="0" u="sng" dirty="0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3"/>
              </a:rPr>
              <a:t> - Poznaj bezpieczny </a:t>
            </a:r>
            <a:r>
              <a:rPr lang="pl-PL" b="0" i="0" u="sng" dirty="0" err="1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3"/>
              </a:rPr>
              <a:t>internet</a:t>
            </a:r>
            <a:r>
              <a:rPr lang="pl-PL" b="0" i="0" u="sng" dirty="0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3"/>
              </a:rPr>
              <a:t>.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0" i="0" u="sng" dirty="0" err="1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4"/>
              </a:rPr>
              <a:t>Sieciaki</a:t>
            </a:r>
            <a:r>
              <a:rPr lang="pl-PL" b="0" i="0" u="sng" dirty="0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4"/>
              </a:rPr>
              <a:t> - Jestem ok!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0" i="0" u="sng" dirty="0" err="1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5"/>
              </a:rPr>
              <a:t>Sieciaki</a:t>
            </a:r>
            <a:r>
              <a:rPr lang="pl-PL" b="0" i="0" u="sng" dirty="0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5"/>
              </a:rPr>
              <a:t> - </a:t>
            </a:r>
            <a:r>
              <a:rPr lang="pl-PL" b="0" i="0" u="sng" dirty="0" err="1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5"/>
              </a:rPr>
              <a:t>Sieciakowe</a:t>
            </a:r>
            <a:r>
              <a:rPr lang="pl-PL" b="0" i="0" u="sng" dirty="0">
                <a:solidFill>
                  <a:srgbClr val="0052A5"/>
                </a:solidFill>
                <a:effectLst/>
                <a:latin typeface="Open Sans" panose="020B0606030504020204" pitchFamily="34" charset="0"/>
                <a:hlinkClick r:id="rId5"/>
              </a:rPr>
              <a:t> Zasady Ekranowe.</a:t>
            </a:r>
            <a:endParaRPr lang="pl-PL" b="0" i="0" dirty="0">
              <a:solidFill>
                <a:srgbClr val="1B1B1B"/>
              </a:solidFill>
              <a:effectLst/>
              <a:latin typeface="Open Sans" panose="020B0606030504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Lekcje "Ciało nie określa". 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 descr="eDial Internet – lokalny operator światłowodowy i radiowy">
            <a:extLst>
              <a:ext uri="{FF2B5EF4-FFF2-40B4-BE49-F238E27FC236}">
                <a16:creationId xmlns:a16="http://schemas.microsoft.com/office/drawing/2014/main" id="{602EB0DB-205B-4AA7-BFEC-4173E22AA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014" y="4713760"/>
            <a:ext cx="2425685" cy="201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16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1683BA-E267-49CE-BA4A-D1EC860A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JAK BRONIĆ SIĘ PRZED NIEBEZPIECZEŃSTWAMI INTERNETU?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4D728D-B8A9-4B76-B8A8-8FD934300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Używaj programów antywirusowych oraz firewalli</a:t>
            </a: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Korzystaj z najnowszej wersji przeglądarki internetowej</a:t>
            </a: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Pocztę elektroniczną otwieraj uważnie.</a:t>
            </a:r>
          </a:p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Żaden bank nigdy nie prosił o podanie loginu i hasała.</a:t>
            </a: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Zanim pobierzesz jakiś plik ze strony internetowej</a:t>
            </a: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Nigdy nie rozmawiaj z nieznajomymi w sieci</a:t>
            </a: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Ostrożnie podchodź do spotkań z nieznanymi osobami w sieci</a:t>
            </a: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 wierz we wszystko, co czytasz w Internecie</a:t>
            </a: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 Internecie nie ma nic za darmo.</a:t>
            </a: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10. </a:t>
            </a:r>
            <a:r>
              <a:rPr lang="pl-PL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Zanim się zalogujesz na obcym komputerze, pomyśl.</a:t>
            </a:r>
            <a:endParaRPr lang="pl-PL" dirty="0"/>
          </a:p>
        </p:txBody>
      </p:sp>
      <p:pic>
        <p:nvPicPr>
          <p:cNvPr id="4" name="Picture 2" descr="eDial Internet – lokalny operator światłowodowy i radiowy">
            <a:extLst>
              <a:ext uri="{FF2B5EF4-FFF2-40B4-BE49-F238E27FC236}">
                <a16:creationId xmlns:a16="http://schemas.microsoft.com/office/drawing/2014/main" id="{9B81D4BC-842B-4DA5-BD15-D85E3E685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014" y="4713760"/>
            <a:ext cx="2425685" cy="201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515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FB0C32-6850-49D7-837D-64A9EF7A0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94663"/>
            <a:ext cx="9404723" cy="1400530"/>
          </a:xfrm>
        </p:spPr>
        <p:txBody>
          <a:bodyPr/>
          <a:lstStyle/>
          <a:p>
            <a:pPr algn="ctr"/>
            <a:r>
              <a:rPr lang="pl-PL" dirty="0"/>
              <a:t>DZIĘKUJE ZA UWAGĘ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289D197-99E5-46EE-9FF4-BFC7F558DB2B}"/>
              </a:ext>
            </a:extLst>
          </p:cNvPr>
          <p:cNvSpPr txBox="1"/>
          <p:nvPr/>
        </p:nvSpPr>
        <p:spPr>
          <a:xfrm>
            <a:off x="956345" y="1433528"/>
            <a:ext cx="10469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Źródła:</a:t>
            </a:r>
          </a:p>
          <a:p>
            <a:r>
              <a:rPr lang="pl-PL" dirty="0"/>
              <a:t>https://panwybierak.pl/blog/10-wskazowek-jak-bezpiecznie-korzystac-z-sieci/</a:t>
            </a:r>
          </a:p>
          <a:p>
            <a:r>
              <a:rPr lang="pl-PL" dirty="0"/>
              <a:t>https://www.gov.pl/web/krrit/8-lutego---dzien-bezpiecznego-internetu-2022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182F7E4-9E3D-4BEF-A3D2-EBE1561C5EC6}"/>
              </a:ext>
            </a:extLst>
          </p:cNvPr>
          <p:cNvSpPr txBox="1"/>
          <p:nvPr/>
        </p:nvSpPr>
        <p:spPr>
          <a:xfrm>
            <a:off x="8506437" y="6040171"/>
            <a:ext cx="3481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Wykonał </a:t>
            </a:r>
          </a:p>
          <a:p>
            <a:r>
              <a:rPr lang="pl-PL" dirty="0"/>
              <a:t>Damian Pietruszewski 3M</a:t>
            </a:r>
          </a:p>
        </p:txBody>
      </p:sp>
    </p:spTree>
    <p:extLst>
      <p:ext uri="{BB962C8B-B14F-4D97-AF65-F5344CB8AC3E}">
        <p14:creationId xmlns:p14="http://schemas.microsoft.com/office/powerpoint/2010/main" val="1339874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